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embeddedFontLst>
    <p:embeddedFont>
      <p:font typeface="Comic Sans MS" panose="030F0702030302020204" pitchFamily="66" charset="0"/>
      <p:regular r:id="rId65"/>
      <p:bold r:id="rId66"/>
      <p:italic r:id="rId67"/>
      <p:boldItalic r:id="rId68"/>
    </p:embeddedFont>
    <p:embeddedFont>
      <p:font typeface="Open Sans" panose="020B0606030504020204" pitchFamily="34" charset="0"/>
      <p:regular r:id="rId69"/>
      <p:bold r:id="rId70"/>
      <p:italic r:id="rId71"/>
      <p:boldItalic r:id="rId72"/>
    </p:embeddedFont>
    <p:embeddedFont>
      <p:font typeface="Open Sans SemiBold" panose="020B0706030804020204" pitchFamily="34" charset="0"/>
      <p:regular r:id="rId73"/>
      <p:bold r:id="rId74"/>
      <p:italic r:id="rId75"/>
      <p:boldItalic r:id="rId76"/>
    </p:embeddedFont>
    <p:embeddedFont>
      <p:font typeface="Overpass Black" panose="020B0604020202020204" charset="0"/>
      <p:bold r:id="rId77"/>
      <p:boldItalic r:id="rId78"/>
    </p:embeddedFont>
    <p:embeddedFont>
      <p:font typeface="Times" panose="02020603050405020304" pitchFamily="18"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4791D6-6661-406E-AB7B-0D2C8EA6AC61}" v="4" dt="2022-03-29T17:00:22.2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BDHI  JOSHI - 70092000127" userId="S::labdhi.joshi27@svkmmumbai.onmicrosoft.com::fdee41d4-df94-41fd-a7d0-b9ea7a487c27" providerId="AD" clId="Web-{B04791D6-6661-406E-AB7B-0D2C8EA6AC61}"/>
    <pc:docChg chg="modSld">
      <pc:chgData name="LABDHI  JOSHI - 70092000127" userId="S::labdhi.joshi27@svkmmumbai.onmicrosoft.com::fdee41d4-df94-41fd-a7d0-b9ea7a487c27" providerId="AD" clId="Web-{B04791D6-6661-406E-AB7B-0D2C8EA6AC61}" dt="2022-03-29T17:00:21.256" v="2" actId="20577"/>
      <pc:docMkLst>
        <pc:docMk/>
      </pc:docMkLst>
      <pc:sldChg chg="modSp">
        <pc:chgData name="LABDHI  JOSHI - 70092000127" userId="S::labdhi.joshi27@svkmmumbai.onmicrosoft.com::fdee41d4-df94-41fd-a7d0-b9ea7a487c27" providerId="AD" clId="Web-{B04791D6-6661-406E-AB7B-0D2C8EA6AC61}" dt="2022-03-29T17:00:21.256" v="2" actId="20577"/>
        <pc:sldMkLst>
          <pc:docMk/>
          <pc:sldMk cId="0" sldId="315"/>
        </pc:sldMkLst>
        <pc:spChg chg="mod">
          <ac:chgData name="LABDHI  JOSHI - 70092000127" userId="S::labdhi.joshi27@svkmmumbai.onmicrosoft.com::fdee41d4-df94-41fd-a7d0-b9ea7a487c27" providerId="AD" clId="Web-{B04791D6-6661-406E-AB7B-0D2C8EA6AC61}" dt="2022-03-29T17:00:21.256" v="2" actId="20577"/>
          <ac:spMkLst>
            <pc:docMk/>
            <pc:sldMk cId="0" sldId="315"/>
            <ac:spMk id="249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9" name="Google Shape;211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1197af6ecdc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1197af6ecdc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119ad7843de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119ad7843de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g1197af6ec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3" name="Google Shape;2193;g1197af6ec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11a60c571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11a60c571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11a60c571f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4" name="Google Shape;2204;g11a60c571f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11a60c571f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11a60c571f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11a60c571f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11a60c571f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11a60c571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11a60c571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11a60c571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11a60c571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11a60c571f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11a60c571f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4" name="Google Shape;212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11a60c571f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11a60c571f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11a60c571f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11a60c571f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119ad7843de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119ad7843de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119ad7843de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8" name="Google Shape;2258;g119ad7843de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119ad7843de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119ad7843de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119ad7843d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119ad7843de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19ad7843de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119ad7843de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119ad7843de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119ad7843de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11df31d9e30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11df31d9e3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g119ad7843de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8" name="Google Shape;2288;g119ad7843de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7" name="Google Shape;214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119ad7843de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119ad7843de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19ad7843de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19ad7843de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119ad7843d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119ad7843d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119ad7843d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7" name="Google Shape;2317;g119ad7843d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119ad7843d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119ad7843d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119ad7843d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119ad7843d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119ad7843de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119ad7843de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1df86589e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1df86589e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119ad7843de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119ad7843d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1df86589e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1df86589e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2" name="Google Shape;21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119ad7843de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119ad7843de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119ad7843de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119ad7843de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119ad7843de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119ad7843de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2" name="Google Shape;238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7" name="Google Shape;23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11df31d9e3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11df31d9e3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9" name="Google Shape;239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11a60c571f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4" name="Google Shape;2404;g11a60c571f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11a60c571f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11a60c571f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11ded87df5a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11ded87df5a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11dd875fd8c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7" name="Google Shape;2157;g11dd875fd8c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11a60c571f4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11a60c571f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11a60c571f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 name="Google Shape;2435;g11a60c571f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11a60c571f4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1" name="Google Shape;2441;g11a60c571f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g11a60c571f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7" name="Google Shape;2447;g11a60c571f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11a60c571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11a60c571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11a60c571f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11a60c571f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1a60c571f4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1a60c571f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11dd98146a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11dd98146a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11dd98146a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11dd98146a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g11dd98146a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6" name="Google Shape;2486;g11dd98146a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119ad7843de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119ad7843de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11ded87df5a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3" name="Google Shape;2493;g11ded87df5a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11ded87df5a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11ded87df5a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8" name="Google Shape;250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119ad7843de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119ad7843de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2" name="Google Shape;2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8" name="Google Shape;21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freepik.com/" TargetMode="External"/><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671450" y="2555700"/>
            <a:ext cx="3566700" cy="1166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0" name="Google Shape;10;p2"/>
          <p:cNvSpPr txBox="1">
            <a:spLocks noGrp="1"/>
          </p:cNvSpPr>
          <p:nvPr>
            <p:ph type="ctrTitle"/>
          </p:nvPr>
        </p:nvSpPr>
        <p:spPr>
          <a:xfrm>
            <a:off x="671450" y="1875052"/>
            <a:ext cx="2604300" cy="573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pic>
        <p:nvPicPr>
          <p:cNvPr id="11" name="Google Shape;11;p2"/>
          <p:cNvPicPr preferRelativeResize="0"/>
          <p:nvPr/>
        </p:nvPicPr>
        <p:blipFill rotWithShape="1">
          <a:blip r:embed="rId2">
            <a:alphaModFix amt="64000"/>
          </a:blip>
          <a:srcRect/>
          <a:stretch/>
        </p:blipFill>
        <p:spPr>
          <a:xfrm rot="5400000">
            <a:off x="6963311" y="-630813"/>
            <a:ext cx="3592176" cy="3021600"/>
          </a:xfrm>
          <a:prstGeom prst="rect">
            <a:avLst/>
          </a:prstGeom>
          <a:noFill/>
          <a:ln>
            <a:noFill/>
          </a:ln>
        </p:spPr>
      </p:pic>
      <p:pic>
        <p:nvPicPr>
          <p:cNvPr id="12" name="Google Shape;12;p2"/>
          <p:cNvPicPr preferRelativeResize="0"/>
          <p:nvPr/>
        </p:nvPicPr>
        <p:blipFill rotWithShape="1">
          <a:blip r:embed="rId3">
            <a:alphaModFix amt="66000"/>
          </a:blip>
          <a:srcRect/>
          <a:stretch/>
        </p:blipFill>
        <p:spPr>
          <a:xfrm rot="1326165" flipH="1">
            <a:off x="-191445" y="4128883"/>
            <a:ext cx="3297389" cy="2276634"/>
          </a:xfrm>
          <a:prstGeom prst="rect">
            <a:avLst/>
          </a:prstGeom>
          <a:noFill/>
          <a:ln>
            <a:noFill/>
          </a:ln>
        </p:spPr>
      </p:pic>
      <p:grpSp>
        <p:nvGrpSpPr>
          <p:cNvPr id="13" name="Google Shape;13;p2"/>
          <p:cNvGrpSpPr/>
          <p:nvPr/>
        </p:nvGrpSpPr>
        <p:grpSpPr>
          <a:xfrm rot="-2700000">
            <a:off x="8026513" y="-183341"/>
            <a:ext cx="1344349" cy="1995327"/>
            <a:chOff x="272875" y="1527563"/>
            <a:chExt cx="255950" cy="455000"/>
          </a:xfrm>
        </p:grpSpPr>
        <p:sp>
          <p:nvSpPr>
            <p:cNvPr id="14" name="Google Shape;14;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 name="Google Shape;49;p2"/>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2"/>
          <p:cNvPicPr preferRelativeResize="0"/>
          <p:nvPr/>
        </p:nvPicPr>
        <p:blipFill rotWithShape="1">
          <a:blip r:embed="rId4">
            <a:alphaModFix amt="74000"/>
          </a:blip>
          <a:srcRect/>
          <a:stretch/>
        </p:blipFill>
        <p:spPr>
          <a:xfrm rot="7675040">
            <a:off x="2669916" y="-1516164"/>
            <a:ext cx="2894877" cy="2593327"/>
          </a:xfrm>
          <a:prstGeom prst="rect">
            <a:avLst/>
          </a:prstGeom>
          <a:noFill/>
          <a:ln>
            <a:noFill/>
          </a:ln>
        </p:spPr>
      </p:pic>
      <p:pic>
        <p:nvPicPr>
          <p:cNvPr id="51" name="Google Shape;51;p2"/>
          <p:cNvPicPr preferRelativeResize="0"/>
          <p:nvPr/>
        </p:nvPicPr>
        <p:blipFill rotWithShape="1">
          <a:blip r:embed="rId5">
            <a:alphaModFix amt="74000"/>
          </a:blip>
          <a:src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3"/>
        <p:cNvGrpSpPr/>
        <p:nvPr/>
      </p:nvGrpSpPr>
      <p:grpSpPr>
        <a:xfrm>
          <a:off x="0" y="0"/>
          <a:ext cx="0" cy="0"/>
          <a:chOff x="0" y="0"/>
          <a:chExt cx="0" cy="0"/>
        </a:xfrm>
      </p:grpSpPr>
      <p:sp>
        <p:nvSpPr>
          <p:cNvPr id="644" name="Google Shape;644;p11"/>
          <p:cNvSpPr txBox="1">
            <a:spLocks noGrp="1"/>
          </p:cNvSpPr>
          <p:nvPr>
            <p:ph type="subTitle" idx="1"/>
          </p:nvPr>
        </p:nvSpPr>
        <p:spPr>
          <a:xfrm>
            <a:off x="720000" y="1475700"/>
            <a:ext cx="7704000" cy="265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10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645" name="Google Shape;645;p11"/>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pic>
        <p:nvPicPr>
          <p:cNvPr id="646" name="Google Shape;646;p11"/>
          <p:cNvPicPr preferRelativeResize="0"/>
          <p:nvPr/>
        </p:nvPicPr>
        <p:blipFill rotWithShape="1">
          <a:blip r:embed="rId2">
            <a:alphaModFix amt="47000"/>
          </a:blip>
          <a:srcRect/>
          <a:stretch/>
        </p:blipFill>
        <p:spPr>
          <a:xfrm rot="4139108">
            <a:off x="-1716814" y="3950736"/>
            <a:ext cx="2989903" cy="2468227"/>
          </a:xfrm>
          <a:prstGeom prst="rect">
            <a:avLst/>
          </a:prstGeom>
          <a:noFill/>
          <a:ln>
            <a:noFill/>
          </a:ln>
        </p:spPr>
      </p:pic>
      <p:grpSp>
        <p:nvGrpSpPr>
          <p:cNvPr id="647" name="Google Shape;647;p11"/>
          <p:cNvGrpSpPr/>
          <p:nvPr/>
        </p:nvGrpSpPr>
        <p:grpSpPr>
          <a:xfrm rot="-987768">
            <a:off x="-414533" y="3230134"/>
            <a:ext cx="1344359" cy="1995308"/>
            <a:chOff x="272875" y="1527563"/>
            <a:chExt cx="255950" cy="455000"/>
          </a:xfrm>
        </p:grpSpPr>
        <p:sp>
          <p:nvSpPr>
            <p:cNvPr id="648" name="Google Shape;648;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83" name="Google Shape;683;p11"/>
          <p:cNvPicPr preferRelativeResize="0"/>
          <p:nvPr/>
        </p:nvPicPr>
        <p:blipFill rotWithShape="1">
          <a:blip r:embed="rId3">
            <a:alphaModFix amt="74000"/>
          </a:blip>
          <a:srcRect/>
          <a:stretch/>
        </p:blipFill>
        <p:spPr>
          <a:xfrm rot="-1197527" flipH="1">
            <a:off x="8254668" y="3888189"/>
            <a:ext cx="2894871" cy="2593322"/>
          </a:xfrm>
          <a:prstGeom prst="rect">
            <a:avLst/>
          </a:prstGeom>
          <a:noFill/>
          <a:ln>
            <a:noFill/>
          </a:ln>
        </p:spPr>
      </p:pic>
      <p:pic>
        <p:nvPicPr>
          <p:cNvPr id="684" name="Google Shape;684;p11"/>
          <p:cNvPicPr preferRelativeResize="0"/>
          <p:nvPr/>
        </p:nvPicPr>
        <p:blipFill rotWithShape="1">
          <a:blip r:embed="rId4">
            <a:alphaModFix amt="58000"/>
          </a:blip>
          <a:srcRect/>
          <a:stretch/>
        </p:blipFill>
        <p:spPr>
          <a:xfrm rot="-9314708">
            <a:off x="-1515506" y="-1274402"/>
            <a:ext cx="1787180" cy="4287365"/>
          </a:xfrm>
          <a:prstGeom prst="rect">
            <a:avLst/>
          </a:prstGeom>
          <a:noFill/>
          <a:ln>
            <a:noFill/>
          </a:ln>
        </p:spPr>
      </p:pic>
      <p:pic>
        <p:nvPicPr>
          <p:cNvPr id="685" name="Google Shape;685;p11"/>
          <p:cNvPicPr preferRelativeResize="0"/>
          <p:nvPr/>
        </p:nvPicPr>
        <p:blipFill rotWithShape="1">
          <a:blip r:embed="rId5">
            <a:alphaModFix amt="76000"/>
          </a:blip>
          <a:srcRect/>
          <a:stretch/>
        </p:blipFill>
        <p:spPr>
          <a:xfrm rot="394092">
            <a:off x="2157624" y="-1359156"/>
            <a:ext cx="5296602" cy="1972438"/>
          </a:xfrm>
          <a:prstGeom prst="rect">
            <a:avLst/>
          </a:prstGeom>
          <a:noFill/>
          <a:ln>
            <a:noFill/>
          </a:ln>
        </p:spPr>
      </p:pic>
      <p:pic>
        <p:nvPicPr>
          <p:cNvPr id="686" name="Google Shape;686;p11"/>
          <p:cNvPicPr preferRelativeResize="0"/>
          <p:nvPr/>
        </p:nvPicPr>
        <p:blipFill rotWithShape="1">
          <a:blip r:embed="rId6">
            <a:alphaModFix amt="62000"/>
          </a:blip>
          <a:srcRect/>
          <a:stretch/>
        </p:blipFill>
        <p:spPr>
          <a:xfrm rot="6551349" flipH="1">
            <a:off x="7493893" y="-756657"/>
            <a:ext cx="2894870" cy="2593321"/>
          </a:xfrm>
          <a:prstGeom prst="rect">
            <a:avLst/>
          </a:prstGeom>
          <a:noFill/>
          <a:ln>
            <a:noFill/>
          </a:ln>
        </p:spPr>
      </p:pic>
      <p:grpSp>
        <p:nvGrpSpPr>
          <p:cNvPr id="687" name="Google Shape;687;p11"/>
          <p:cNvGrpSpPr/>
          <p:nvPr/>
        </p:nvGrpSpPr>
        <p:grpSpPr>
          <a:xfrm rot="8100046">
            <a:off x="8172668" y="-457651"/>
            <a:ext cx="1344367" cy="1995327"/>
            <a:chOff x="272875" y="1527563"/>
            <a:chExt cx="255950" cy="455000"/>
          </a:xfrm>
        </p:grpSpPr>
        <p:sp>
          <p:nvSpPr>
            <p:cNvPr id="688" name="Google Shape;688;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3" name="Google Shape;723;p11"/>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1"/>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5"/>
        <p:cNvGrpSpPr/>
        <p:nvPr/>
      </p:nvGrpSpPr>
      <p:grpSpPr>
        <a:xfrm>
          <a:off x="0" y="0"/>
          <a:ext cx="0" cy="0"/>
          <a:chOff x="0" y="0"/>
          <a:chExt cx="0" cy="0"/>
        </a:xfrm>
      </p:grpSpPr>
      <p:sp>
        <p:nvSpPr>
          <p:cNvPr id="726" name="Google Shape;726;p12"/>
          <p:cNvSpPr txBox="1">
            <a:spLocks noGrp="1"/>
          </p:cNvSpPr>
          <p:nvPr>
            <p:ph type="subTitle" idx="1"/>
          </p:nvPr>
        </p:nvSpPr>
        <p:spPr>
          <a:xfrm flipH="1">
            <a:off x="5047900" y="2607067"/>
            <a:ext cx="3367800" cy="1063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727" name="Google Shape;727;p12"/>
          <p:cNvSpPr txBox="1">
            <a:spLocks noGrp="1"/>
          </p:cNvSpPr>
          <p:nvPr>
            <p:ph type="ctrTitle"/>
          </p:nvPr>
        </p:nvSpPr>
        <p:spPr>
          <a:xfrm flipH="1">
            <a:off x="4571900" y="1697799"/>
            <a:ext cx="3860400" cy="934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pic>
        <p:nvPicPr>
          <p:cNvPr id="728" name="Google Shape;728;p12"/>
          <p:cNvPicPr preferRelativeResize="0"/>
          <p:nvPr/>
        </p:nvPicPr>
        <p:blipFill rotWithShape="1">
          <a:blip r:embed="rId2">
            <a:alphaModFix amt="82000"/>
          </a:blip>
          <a:srcRect/>
          <a:stretch/>
        </p:blipFill>
        <p:spPr>
          <a:xfrm>
            <a:off x="6498000" y="3581373"/>
            <a:ext cx="3440400" cy="2840126"/>
          </a:xfrm>
          <a:prstGeom prst="rect">
            <a:avLst/>
          </a:prstGeom>
          <a:noFill/>
          <a:ln>
            <a:noFill/>
          </a:ln>
        </p:spPr>
      </p:pic>
      <p:sp>
        <p:nvSpPr>
          <p:cNvPr id="729" name="Google Shape;729;p12"/>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0" name="Google Shape;730;p12"/>
          <p:cNvGrpSpPr/>
          <p:nvPr/>
        </p:nvGrpSpPr>
        <p:grpSpPr>
          <a:xfrm rot="-6629356">
            <a:off x="7495291" y="3526103"/>
            <a:ext cx="1344346" cy="2469672"/>
            <a:chOff x="272875" y="1419395"/>
            <a:chExt cx="255950" cy="563168"/>
          </a:xfrm>
        </p:grpSpPr>
        <p:sp>
          <p:nvSpPr>
            <p:cNvPr id="731" name="Google Shape;731;p1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66" name="Google Shape;766;p12"/>
          <p:cNvPicPr preferRelativeResize="0"/>
          <p:nvPr/>
        </p:nvPicPr>
        <p:blipFill rotWithShape="1">
          <a:blip r:embed="rId3">
            <a:alphaModFix amt="82000"/>
          </a:blip>
          <a:srcRect/>
          <a:stretch/>
        </p:blipFill>
        <p:spPr>
          <a:xfrm rot="-5400005">
            <a:off x="-1096437" y="-959501"/>
            <a:ext cx="3632875" cy="29990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7"/>
        <p:cNvGrpSpPr/>
        <p:nvPr/>
      </p:nvGrpSpPr>
      <p:grpSpPr>
        <a:xfrm>
          <a:off x="0" y="0"/>
          <a:ext cx="0" cy="0"/>
          <a:chOff x="0" y="0"/>
          <a:chExt cx="0" cy="0"/>
        </a:xfrm>
      </p:grpSpPr>
      <p:sp>
        <p:nvSpPr>
          <p:cNvPr id="768" name="Google Shape;768;p13"/>
          <p:cNvSpPr txBox="1">
            <a:spLocks noGrp="1"/>
          </p:cNvSpPr>
          <p:nvPr>
            <p:ph type="title"/>
          </p:nvPr>
        </p:nvSpPr>
        <p:spPr>
          <a:xfrm>
            <a:off x="720000" y="3314050"/>
            <a:ext cx="7704000" cy="125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3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9"/>
        <p:cNvGrpSpPr/>
        <p:nvPr/>
      </p:nvGrpSpPr>
      <p:grpSpPr>
        <a:xfrm>
          <a:off x="0" y="0"/>
          <a:ext cx="0" cy="0"/>
          <a:chOff x="0" y="0"/>
          <a:chExt cx="0" cy="0"/>
        </a:xfrm>
      </p:grpSpPr>
      <p:pic>
        <p:nvPicPr>
          <p:cNvPr id="770" name="Google Shape;770;p14"/>
          <p:cNvPicPr preferRelativeResize="0"/>
          <p:nvPr/>
        </p:nvPicPr>
        <p:blipFill rotWithShape="1">
          <a:blip r:embed="rId2">
            <a:alphaModFix amt="66000"/>
          </a:blip>
          <a:srcRect/>
          <a:stretch/>
        </p:blipFill>
        <p:spPr>
          <a:xfrm rot="8456486" flipH="1">
            <a:off x="4213816" y="1684455"/>
            <a:ext cx="3297389" cy="2276638"/>
          </a:xfrm>
          <a:prstGeom prst="rect">
            <a:avLst/>
          </a:prstGeom>
          <a:noFill/>
          <a:ln>
            <a:noFill/>
          </a:ln>
        </p:spPr>
      </p:pic>
      <p:pic>
        <p:nvPicPr>
          <p:cNvPr id="771" name="Google Shape;771;p14"/>
          <p:cNvPicPr preferRelativeResize="0"/>
          <p:nvPr/>
        </p:nvPicPr>
        <p:blipFill rotWithShape="1">
          <a:blip r:embed="rId3">
            <a:alphaModFix amt="74000"/>
          </a:blip>
          <a:srcRect/>
          <a:stretch/>
        </p:blipFill>
        <p:spPr>
          <a:xfrm rot="-5809801" flipH="1">
            <a:off x="2079893" y="1275092"/>
            <a:ext cx="2894870" cy="2593321"/>
          </a:xfrm>
          <a:prstGeom prst="rect">
            <a:avLst/>
          </a:prstGeom>
          <a:noFill/>
          <a:ln>
            <a:noFill/>
          </a:ln>
        </p:spPr>
      </p:pic>
      <p:pic>
        <p:nvPicPr>
          <p:cNvPr id="772" name="Google Shape;772;p14"/>
          <p:cNvPicPr preferRelativeResize="0"/>
          <p:nvPr/>
        </p:nvPicPr>
        <p:blipFill rotWithShape="1">
          <a:blip r:embed="rId4">
            <a:alphaModFix amt="76000"/>
          </a:blip>
          <a:srcRect/>
          <a:stretch/>
        </p:blipFill>
        <p:spPr>
          <a:xfrm rot="9663874">
            <a:off x="-831963" y="211855"/>
            <a:ext cx="9577978" cy="3566814"/>
          </a:xfrm>
          <a:prstGeom prst="rect">
            <a:avLst/>
          </a:prstGeom>
          <a:noFill/>
          <a:ln>
            <a:noFill/>
          </a:ln>
        </p:spPr>
      </p:pic>
      <p:sp>
        <p:nvSpPr>
          <p:cNvPr id="773" name="Google Shape;773;p14"/>
          <p:cNvSpPr txBox="1">
            <a:spLocks noGrp="1"/>
          </p:cNvSpPr>
          <p:nvPr>
            <p:ph type="title" hasCustomPrompt="1"/>
          </p:nvPr>
        </p:nvSpPr>
        <p:spPr>
          <a:xfrm>
            <a:off x="1284000" y="1558475"/>
            <a:ext cx="6576000" cy="1511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774" name="Google Shape;774;p14"/>
          <p:cNvSpPr txBox="1">
            <a:spLocks noGrp="1"/>
          </p:cNvSpPr>
          <p:nvPr>
            <p:ph type="subTitle" idx="1"/>
          </p:nvPr>
        </p:nvSpPr>
        <p:spPr>
          <a:xfrm>
            <a:off x="1284000" y="3069625"/>
            <a:ext cx="65760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pic>
        <p:nvPicPr>
          <p:cNvPr id="775" name="Google Shape;775;p14"/>
          <p:cNvPicPr preferRelativeResize="0"/>
          <p:nvPr/>
        </p:nvPicPr>
        <p:blipFill rotWithShape="1">
          <a:blip r:embed="rId2">
            <a:alphaModFix amt="66000"/>
          </a:blip>
          <a:srcRect/>
          <a:stretch/>
        </p:blipFill>
        <p:spPr>
          <a:xfrm rot="8456486" flipH="1">
            <a:off x="7252441" y="4177105"/>
            <a:ext cx="3297389" cy="2276638"/>
          </a:xfrm>
          <a:prstGeom prst="rect">
            <a:avLst/>
          </a:prstGeom>
          <a:noFill/>
          <a:ln>
            <a:noFill/>
          </a:ln>
        </p:spPr>
      </p:pic>
      <p:grpSp>
        <p:nvGrpSpPr>
          <p:cNvPr id="776" name="Google Shape;776;p14"/>
          <p:cNvGrpSpPr/>
          <p:nvPr/>
        </p:nvGrpSpPr>
        <p:grpSpPr>
          <a:xfrm rot="2700046">
            <a:off x="8023488" y="3760130"/>
            <a:ext cx="1344367" cy="1995327"/>
            <a:chOff x="272875" y="1527563"/>
            <a:chExt cx="255950" cy="455000"/>
          </a:xfrm>
        </p:grpSpPr>
        <p:sp>
          <p:nvSpPr>
            <p:cNvPr id="777" name="Google Shape;777;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12" name="Google Shape;812;p14"/>
          <p:cNvPicPr preferRelativeResize="0"/>
          <p:nvPr/>
        </p:nvPicPr>
        <p:blipFill rotWithShape="1">
          <a:blip r:embed="rId4">
            <a:alphaModFix amt="76000"/>
          </a:blip>
          <a:srcRect/>
          <a:stretch/>
        </p:blipFill>
        <p:spPr>
          <a:xfrm rot="9663874">
            <a:off x="-3354179" y="-1777728"/>
            <a:ext cx="7605805" cy="2832382"/>
          </a:xfrm>
          <a:prstGeom prst="rect">
            <a:avLst/>
          </a:prstGeom>
          <a:noFill/>
          <a:ln>
            <a:noFill/>
          </a:ln>
        </p:spPr>
      </p:pic>
      <p:grpSp>
        <p:nvGrpSpPr>
          <p:cNvPr id="813" name="Google Shape;813;p14"/>
          <p:cNvGrpSpPr/>
          <p:nvPr/>
        </p:nvGrpSpPr>
        <p:grpSpPr>
          <a:xfrm rot="-7181356">
            <a:off x="474922" y="-1462434"/>
            <a:ext cx="1344356" cy="2469645"/>
            <a:chOff x="272875" y="1419395"/>
            <a:chExt cx="255950" cy="563168"/>
          </a:xfrm>
        </p:grpSpPr>
        <p:sp>
          <p:nvSpPr>
            <p:cNvPr id="814" name="Google Shape;814;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4"/>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4"/>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4"/>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4"/>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4"/>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4"/>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9" name="Google Shape;849;p14"/>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4"/>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852"/>
        <p:cNvGrpSpPr/>
        <p:nvPr/>
      </p:nvGrpSpPr>
      <p:grpSpPr>
        <a:xfrm>
          <a:off x="0" y="0"/>
          <a:ext cx="0" cy="0"/>
          <a:chOff x="0" y="0"/>
          <a:chExt cx="0" cy="0"/>
        </a:xfrm>
      </p:grpSpPr>
      <p:pic>
        <p:nvPicPr>
          <p:cNvPr id="853" name="Google Shape;853;p16"/>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854" name="Google Shape;854;p16"/>
          <p:cNvGrpSpPr/>
          <p:nvPr/>
        </p:nvGrpSpPr>
        <p:grpSpPr>
          <a:xfrm rot="-987768">
            <a:off x="7751817" y="-266278"/>
            <a:ext cx="1344359" cy="1995308"/>
            <a:chOff x="272875" y="1527563"/>
            <a:chExt cx="255950" cy="455000"/>
          </a:xfrm>
        </p:grpSpPr>
        <p:sp>
          <p:nvSpPr>
            <p:cNvPr id="855" name="Google Shape;855;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90" name="Google Shape;890;p16"/>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891" name="Google Shape;891;p16"/>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892" name="Google Shape;892;p16"/>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6"/>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894"/>
        <p:cNvGrpSpPr/>
        <p:nvPr/>
      </p:nvGrpSpPr>
      <p:grpSpPr>
        <a:xfrm>
          <a:off x="0" y="0"/>
          <a:ext cx="0" cy="0"/>
          <a:chOff x="0" y="0"/>
          <a:chExt cx="0" cy="0"/>
        </a:xfrm>
      </p:grpSpPr>
      <p:pic>
        <p:nvPicPr>
          <p:cNvPr id="895" name="Google Shape;895;p17"/>
          <p:cNvPicPr preferRelativeResize="0"/>
          <p:nvPr/>
        </p:nvPicPr>
        <p:blipFill rotWithShape="1">
          <a:blip r:embed="rId2">
            <a:alphaModFix amt="66000"/>
          </a:blip>
          <a:srcRect/>
          <a:stretch/>
        </p:blipFill>
        <p:spPr>
          <a:xfrm rot="8456486" flipH="1">
            <a:off x="7252441" y="4177105"/>
            <a:ext cx="3297389" cy="2276638"/>
          </a:xfrm>
          <a:prstGeom prst="rect">
            <a:avLst/>
          </a:prstGeom>
          <a:noFill/>
          <a:ln>
            <a:noFill/>
          </a:ln>
        </p:spPr>
      </p:pic>
      <p:grpSp>
        <p:nvGrpSpPr>
          <p:cNvPr id="896" name="Google Shape;896;p17"/>
          <p:cNvGrpSpPr/>
          <p:nvPr/>
        </p:nvGrpSpPr>
        <p:grpSpPr>
          <a:xfrm rot="2700046">
            <a:off x="8023488" y="3760130"/>
            <a:ext cx="1344367" cy="1995327"/>
            <a:chOff x="272875" y="1527563"/>
            <a:chExt cx="255950" cy="455000"/>
          </a:xfrm>
        </p:grpSpPr>
        <p:sp>
          <p:nvSpPr>
            <p:cNvPr id="897" name="Google Shape;897;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32" name="Google Shape;932;p17"/>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933" name="Google Shape;933;p17"/>
          <p:cNvPicPr preferRelativeResize="0"/>
          <p:nvPr/>
        </p:nvPicPr>
        <p:blipFill rotWithShape="1">
          <a:blip r:embed="rId4">
            <a:alphaModFix amt="76000"/>
          </a:blip>
          <a:srcRect/>
          <a:stretch/>
        </p:blipFill>
        <p:spPr>
          <a:xfrm rot="9663874">
            <a:off x="-3354179" y="-1777728"/>
            <a:ext cx="7605805" cy="2832382"/>
          </a:xfrm>
          <a:prstGeom prst="rect">
            <a:avLst/>
          </a:prstGeom>
          <a:noFill/>
          <a:ln>
            <a:noFill/>
          </a:ln>
        </p:spPr>
      </p:pic>
      <p:grpSp>
        <p:nvGrpSpPr>
          <p:cNvPr id="934" name="Google Shape;934;p17"/>
          <p:cNvGrpSpPr/>
          <p:nvPr/>
        </p:nvGrpSpPr>
        <p:grpSpPr>
          <a:xfrm rot="-7181356">
            <a:off x="474922" y="-1462434"/>
            <a:ext cx="1344356" cy="2469645"/>
            <a:chOff x="272875" y="1419395"/>
            <a:chExt cx="255950" cy="563168"/>
          </a:xfrm>
        </p:grpSpPr>
        <p:sp>
          <p:nvSpPr>
            <p:cNvPr id="935" name="Google Shape;935;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0" name="Google Shape;970;p17"/>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7"/>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972"/>
        <p:cNvGrpSpPr/>
        <p:nvPr/>
      </p:nvGrpSpPr>
      <p:grpSpPr>
        <a:xfrm>
          <a:off x="0" y="0"/>
          <a:ext cx="0" cy="0"/>
          <a:chOff x="0" y="0"/>
          <a:chExt cx="0" cy="0"/>
        </a:xfrm>
      </p:grpSpPr>
      <p:pic>
        <p:nvPicPr>
          <p:cNvPr id="973" name="Google Shape;973;p18"/>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974" name="Google Shape;974;p18"/>
          <p:cNvGrpSpPr/>
          <p:nvPr/>
        </p:nvGrpSpPr>
        <p:grpSpPr>
          <a:xfrm rot="-8099954">
            <a:off x="15431" y="-572435"/>
            <a:ext cx="1344367" cy="1995327"/>
            <a:chOff x="272875" y="1527563"/>
            <a:chExt cx="255950" cy="455000"/>
          </a:xfrm>
        </p:grpSpPr>
        <p:sp>
          <p:nvSpPr>
            <p:cNvPr id="975" name="Google Shape;975;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10" name="Google Shape;1010;p18"/>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1011" name="Google Shape;1011;p18"/>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1012" name="Google Shape;1012;p18"/>
          <p:cNvGrpSpPr/>
          <p:nvPr/>
        </p:nvGrpSpPr>
        <p:grpSpPr>
          <a:xfrm flipH="1">
            <a:off x="-624375" y="3487614"/>
            <a:ext cx="1344377" cy="2469659"/>
            <a:chOff x="272875" y="1419395"/>
            <a:chExt cx="255950" cy="563168"/>
          </a:xfrm>
        </p:grpSpPr>
        <p:sp>
          <p:nvSpPr>
            <p:cNvPr id="1013" name="Google Shape;1013;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8"/>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8"/>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8"/>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8"/>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8"/>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8"/>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8" name="Google Shape;1048;p18"/>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049" name="Google Shape;1049;p18"/>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1050"/>
        <p:cNvGrpSpPr/>
        <p:nvPr/>
      </p:nvGrpSpPr>
      <p:grpSpPr>
        <a:xfrm>
          <a:off x="0" y="0"/>
          <a:ext cx="0" cy="0"/>
          <a:chOff x="0" y="0"/>
          <a:chExt cx="0" cy="0"/>
        </a:xfrm>
      </p:grpSpPr>
      <p:pic>
        <p:nvPicPr>
          <p:cNvPr id="1051" name="Google Shape;1051;p19"/>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1052" name="Google Shape;1052;p19"/>
          <p:cNvGrpSpPr/>
          <p:nvPr/>
        </p:nvGrpSpPr>
        <p:grpSpPr>
          <a:xfrm rot="-8099954">
            <a:off x="15431" y="-572435"/>
            <a:ext cx="1344367" cy="1995327"/>
            <a:chOff x="272875" y="1527563"/>
            <a:chExt cx="255950" cy="455000"/>
          </a:xfrm>
        </p:grpSpPr>
        <p:sp>
          <p:nvSpPr>
            <p:cNvPr id="1053" name="Google Shape;1053;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88" name="Google Shape;1088;p19"/>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sp>
        <p:nvSpPr>
          <p:cNvPr id="1089" name="Google Shape;1089;p19"/>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90"/>
        <p:cNvGrpSpPr/>
        <p:nvPr/>
      </p:nvGrpSpPr>
      <p:grpSpPr>
        <a:xfrm>
          <a:off x="0" y="0"/>
          <a:ext cx="0" cy="0"/>
          <a:chOff x="0" y="0"/>
          <a:chExt cx="0" cy="0"/>
        </a:xfrm>
      </p:grpSpPr>
      <p:grpSp>
        <p:nvGrpSpPr>
          <p:cNvPr id="1091" name="Google Shape;1091;p20"/>
          <p:cNvGrpSpPr/>
          <p:nvPr/>
        </p:nvGrpSpPr>
        <p:grpSpPr>
          <a:xfrm>
            <a:off x="-1680775" y="-4224695"/>
            <a:ext cx="16179800" cy="13950338"/>
            <a:chOff x="-1680775" y="-4224695"/>
            <a:chExt cx="16179800" cy="13950338"/>
          </a:xfrm>
        </p:grpSpPr>
        <p:pic>
          <p:nvPicPr>
            <p:cNvPr id="1092" name="Google Shape;1092;p20"/>
            <p:cNvPicPr preferRelativeResize="0"/>
            <p:nvPr/>
          </p:nvPicPr>
          <p:blipFill rotWithShape="1">
            <a:blip r:embed="rId2">
              <a:alphaModFix/>
            </a:blip>
            <a:srcRect/>
            <a:stretch/>
          </p:blipFill>
          <p:spPr>
            <a:xfrm rot="-3224823">
              <a:off x="-140037" y="3490385"/>
              <a:ext cx="5882028" cy="4855725"/>
            </a:xfrm>
            <a:prstGeom prst="rect">
              <a:avLst/>
            </a:prstGeom>
            <a:noFill/>
            <a:ln>
              <a:noFill/>
            </a:ln>
          </p:spPr>
        </p:pic>
        <p:pic>
          <p:nvPicPr>
            <p:cNvPr id="1093" name="Google Shape;1093;p20"/>
            <p:cNvPicPr preferRelativeResize="0"/>
            <p:nvPr/>
          </p:nvPicPr>
          <p:blipFill rotWithShape="1">
            <a:blip r:embed="rId3">
              <a:alphaModFix amt="56000"/>
            </a:blip>
            <a:srcRect/>
            <a:stretch/>
          </p:blipFill>
          <p:spPr>
            <a:xfrm rot="10800000" flipH="1">
              <a:off x="7048980" y="-1210521"/>
              <a:ext cx="6114874" cy="5143500"/>
            </a:xfrm>
            <a:prstGeom prst="rect">
              <a:avLst/>
            </a:prstGeom>
            <a:noFill/>
            <a:ln>
              <a:noFill/>
            </a:ln>
          </p:spPr>
        </p:pic>
        <p:pic>
          <p:nvPicPr>
            <p:cNvPr id="1094" name="Google Shape;1094;p20"/>
            <p:cNvPicPr preferRelativeResize="0"/>
            <p:nvPr/>
          </p:nvPicPr>
          <p:blipFill rotWithShape="1">
            <a:blip r:embed="rId4">
              <a:alphaModFix amt="52000"/>
            </a:blip>
            <a:srcRect/>
            <a:stretch/>
          </p:blipFill>
          <p:spPr>
            <a:xfrm rot="5400000">
              <a:off x="5834261" y="-3262046"/>
              <a:ext cx="4474637" cy="5143502"/>
            </a:xfrm>
            <a:prstGeom prst="rect">
              <a:avLst/>
            </a:prstGeom>
            <a:noFill/>
            <a:ln>
              <a:noFill/>
            </a:ln>
          </p:spPr>
        </p:pic>
        <p:pic>
          <p:nvPicPr>
            <p:cNvPr id="1095" name="Google Shape;1095;p20"/>
            <p:cNvPicPr preferRelativeResize="0"/>
            <p:nvPr/>
          </p:nvPicPr>
          <p:blipFill rotWithShape="1">
            <a:blip r:embed="rId5">
              <a:alphaModFix amt="47000"/>
            </a:blip>
            <a:srcRect/>
            <a:stretch/>
          </p:blipFill>
          <p:spPr>
            <a:xfrm rot="-1342742">
              <a:off x="-977911" y="-3287812"/>
              <a:ext cx="5882021" cy="4855724"/>
            </a:xfrm>
            <a:prstGeom prst="rect">
              <a:avLst/>
            </a:prstGeom>
            <a:noFill/>
            <a:ln>
              <a:noFill/>
            </a:ln>
          </p:spPr>
        </p:pic>
        <p:pic>
          <p:nvPicPr>
            <p:cNvPr id="1096" name="Google Shape;1096;p20"/>
            <p:cNvPicPr preferRelativeResize="0"/>
            <p:nvPr/>
          </p:nvPicPr>
          <p:blipFill rotWithShape="1">
            <a:blip r:embed="rId6">
              <a:alphaModFix amt="58000"/>
            </a:blip>
            <a:srcRect/>
            <a:stretch/>
          </p:blipFill>
          <p:spPr>
            <a:xfrm rot="10599510">
              <a:off x="-546556" y="1325195"/>
              <a:ext cx="1787179" cy="4287368"/>
            </a:xfrm>
            <a:prstGeom prst="rect">
              <a:avLst/>
            </a:prstGeom>
            <a:noFill/>
            <a:ln>
              <a:noFill/>
            </a:ln>
          </p:spPr>
        </p:pic>
        <p:pic>
          <p:nvPicPr>
            <p:cNvPr id="1097" name="Google Shape;1097;p20"/>
            <p:cNvPicPr preferRelativeResize="0"/>
            <p:nvPr/>
          </p:nvPicPr>
          <p:blipFill rotWithShape="1">
            <a:blip r:embed="rId7">
              <a:alphaModFix amt="45000"/>
            </a:blip>
            <a:srcRect/>
            <a:stretch/>
          </p:blipFill>
          <p:spPr>
            <a:xfrm rot="380280">
              <a:off x="6197600" y="3797979"/>
              <a:ext cx="8158655" cy="3038274"/>
            </a:xfrm>
            <a:prstGeom prst="rect">
              <a:avLst/>
            </a:prstGeom>
            <a:noFill/>
            <a:ln>
              <a:noFill/>
            </a:ln>
          </p:spPr>
        </p:pic>
      </p:grpSp>
      <p:sp>
        <p:nvSpPr>
          <p:cNvPr id="1098" name="Google Shape;1098;p20"/>
          <p:cNvSpPr txBox="1">
            <a:spLocks noGrp="1"/>
          </p:cNvSpPr>
          <p:nvPr>
            <p:ph type="title"/>
          </p:nvPr>
        </p:nvSpPr>
        <p:spPr>
          <a:xfrm>
            <a:off x="2290050" y="3076083"/>
            <a:ext cx="4563900" cy="5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99" name="Google Shape;1099;p20"/>
          <p:cNvSpPr txBox="1">
            <a:spLocks noGrp="1"/>
          </p:cNvSpPr>
          <p:nvPr>
            <p:ph type="subTitle" idx="1"/>
          </p:nvPr>
        </p:nvSpPr>
        <p:spPr>
          <a:xfrm>
            <a:off x="1605150" y="1547033"/>
            <a:ext cx="5933700" cy="180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1100" name="Google Shape;1100;p20"/>
          <p:cNvGrpSpPr/>
          <p:nvPr/>
        </p:nvGrpSpPr>
        <p:grpSpPr>
          <a:xfrm rot="5400065">
            <a:off x="8667137" y="-1129839"/>
            <a:ext cx="1344377" cy="1995312"/>
            <a:chOff x="272875" y="1527563"/>
            <a:chExt cx="255950" cy="455000"/>
          </a:xfrm>
        </p:grpSpPr>
        <p:sp>
          <p:nvSpPr>
            <p:cNvPr id="1101" name="Google Shape;1101;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6" name="Google Shape;1136;p20"/>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pic>
        <p:nvPicPr>
          <p:cNvPr id="53" name="Google Shape;53;p3"/>
          <p:cNvPicPr preferRelativeResize="0"/>
          <p:nvPr/>
        </p:nvPicPr>
        <p:blipFill rotWithShape="1">
          <a:blip r:embed="rId2">
            <a:alphaModFix amt="66000"/>
          </a:blip>
          <a:srcRect/>
          <a:stretch/>
        </p:blipFill>
        <p:spPr>
          <a:xfrm rot="-1538275" flipH="1">
            <a:off x="-1241959" y="-985041"/>
            <a:ext cx="3297390" cy="2276635"/>
          </a:xfrm>
          <a:prstGeom prst="rect">
            <a:avLst/>
          </a:prstGeom>
          <a:noFill/>
          <a:ln>
            <a:noFill/>
          </a:ln>
        </p:spPr>
      </p:pic>
      <p:sp>
        <p:nvSpPr>
          <p:cNvPr id="54" name="Google Shape;54;p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p3"/>
          <p:cNvGrpSpPr/>
          <p:nvPr/>
        </p:nvGrpSpPr>
        <p:grpSpPr>
          <a:xfrm rot="3559955">
            <a:off x="-42012" y="-631342"/>
            <a:ext cx="1344348" cy="1995332"/>
            <a:chOff x="272875" y="1527563"/>
            <a:chExt cx="255950" cy="455000"/>
          </a:xfrm>
        </p:grpSpPr>
        <p:sp>
          <p:nvSpPr>
            <p:cNvPr id="56" name="Google Shape;56;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1" name="Google Shape;91;p3"/>
          <p:cNvPicPr preferRelativeResize="0"/>
          <p:nvPr/>
        </p:nvPicPr>
        <p:blipFill rotWithShape="1">
          <a:blip r:embed="rId3">
            <a:alphaModFix amt="74000"/>
          </a:blip>
          <a:srcRect/>
          <a:stretch/>
        </p:blipFill>
        <p:spPr>
          <a:xfrm rot="-10024386">
            <a:off x="7156213" y="-1143378"/>
            <a:ext cx="2894879" cy="2593329"/>
          </a:xfrm>
          <a:prstGeom prst="rect">
            <a:avLst/>
          </a:prstGeom>
          <a:noFill/>
          <a:ln>
            <a:noFill/>
          </a:ln>
        </p:spPr>
      </p:pic>
      <p:pic>
        <p:nvPicPr>
          <p:cNvPr id="92" name="Google Shape;92;p3"/>
          <p:cNvPicPr preferRelativeResize="0"/>
          <p:nvPr/>
        </p:nvPicPr>
        <p:blipFill rotWithShape="1">
          <a:blip r:embed="rId4">
            <a:alphaModFix amt="74000"/>
          </a:blip>
          <a:srcRect/>
          <a:stretch/>
        </p:blipFill>
        <p:spPr>
          <a:xfrm rot="-7120613" flipH="1">
            <a:off x="5305666" y="-1758350"/>
            <a:ext cx="2894876" cy="2593327"/>
          </a:xfrm>
          <a:prstGeom prst="rect">
            <a:avLst/>
          </a:prstGeom>
          <a:noFill/>
          <a:ln>
            <a:noFill/>
          </a:ln>
        </p:spPr>
      </p:pic>
      <p:sp>
        <p:nvSpPr>
          <p:cNvPr id="93" name="Google Shape;93;p3"/>
          <p:cNvSpPr txBox="1">
            <a:spLocks noGrp="1"/>
          </p:cNvSpPr>
          <p:nvPr>
            <p:ph type="title"/>
          </p:nvPr>
        </p:nvSpPr>
        <p:spPr>
          <a:xfrm>
            <a:off x="3170031" y="34174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94" name="Google Shape;94;p3"/>
          <p:cNvSpPr txBox="1">
            <a:spLocks noGrp="1"/>
          </p:cNvSpPr>
          <p:nvPr>
            <p:ph type="title" idx="2"/>
          </p:nvPr>
        </p:nvSpPr>
        <p:spPr>
          <a:xfrm>
            <a:off x="5686543" y="34174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95" name="Google Shape;95;p3"/>
          <p:cNvSpPr txBox="1">
            <a:spLocks noGrp="1"/>
          </p:cNvSpPr>
          <p:nvPr>
            <p:ph type="title" idx="3"/>
          </p:nvPr>
        </p:nvSpPr>
        <p:spPr>
          <a:xfrm>
            <a:off x="5697526"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96" name="Google Shape;96;p3"/>
          <p:cNvSpPr txBox="1">
            <a:spLocks noGrp="1"/>
          </p:cNvSpPr>
          <p:nvPr>
            <p:ph type="title" idx="4"/>
          </p:nvPr>
        </p:nvSpPr>
        <p:spPr>
          <a:xfrm>
            <a:off x="637282" y="34442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97" name="Google Shape;97;p3"/>
          <p:cNvSpPr txBox="1">
            <a:spLocks noGrp="1"/>
          </p:cNvSpPr>
          <p:nvPr>
            <p:ph type="title" idx="5"/>
          </p:nvPr>
        </p:nvSpPr>
        <p:spPr>
          <a:xfrm>
            <a:off x="637282"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98" name="Google Shape;98;p3"/>
          <p:cNvSpPr txBox="1">
            <a:spLocks noGrp="1"/>
          </p:cNvSpPr>
          <p:nvPr>
            <p:ph type="title" idx="6"/>
          </p:nvPr>
        </p:nvSpPr>
        <p:spPr>
          <a:xfrm>
            <a:off x="3170031"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99" name="Google Shape;99;p3"/>
          <p:cNvSpPr txBox="1">
            <a:spLocks noGrp="1"/>
          </p:cNvSpPr>
          <p:nvPr>
            <p:ph type="ctrTitle" idx="7"/>
          </p:nvPr>
        </p:nvSpPr>
        <p:spPr>
          <a:xfrm>
            <a:off x="4160248"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00" name="Google Shape;100;p3"/>
          <p:cNvSpPr txBox="1">
            <a:spLocks noGrp="1"/>
          </p:cNvSpPr>
          <p:nvPr>
            <p:ph type="subTitle" idx="1"/>
          </p:nvPr>
        </p:nvSpPr>
        <p:spPr>
          <a:xfrm>
            <a:off x="4160247"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
          <p:cNvSpPr txBox="1">
            <a:spLocks noGrp="1"/>
          </p:cNvSpPr>
          <p:nvPr>
            <p:ph type="ctrTitle" idx="8"/>
          </p:nvPr>
        </p:nvSpPr>
        <p:spPr>
          <a:xfrm>
            <a:off x="6688381"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02" name="Google Shape;102;p3"/>
          <p:cNvSpPr txBox="1">
            <a:spLocks noGrp="1"/>
          </p:cNvSpPr>
          <p:nvPr>
            <p:ph type="subTitle" idx="9"/>
          </p:nvPr>
        </p:nvSpPr>
        <p:spPr>
          <a:xfrm>
            <a:off x="6688378"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 name="Google Shape;104;p3"/>
          <p:cNvSpPr txBox="1">
            <a:spLocks noGrp="1"/>
          </p:cNvSpPr>
          <p:nvPr>
            <p:ph type="ctrTitle" idx="13"/>
          </p:nvPr>
        </p:nvSpPr>
        <p:spPr>
          <a:xfrm>
            <a:off x="6688650"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05" name="Google Shape;105;p3"/>
          <p:cNvSpPr txBox="1">
            <a:spLocks noGrp="1"/>
          </p:cNvSpPr>
          <p:nvPr>
            <p:ph type="subTitle" idx="14"/>
          </p:nvPr>
        </p:nvSpPr>
        <p:spPr>
          <a:xfrm>
            <a:off x="6688665"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
          <p:cNvSpPr txBox="1">
            <a:spLocks noGrp="1"/>
          </p:cNvSpPr>
          <p:nvPr>
            <p:ph type="ctrTitle" idx="15"/>
          </p:nvPr>
        </p:nvSpPr>
        <p:spPr>
          <a:xfrm>
            <a:off x="1622668"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07" name="Google Shape;107;p3"/>
          <p:cNvSpPr txBox="1">
            <a:spLocks noGrp="1"/>
          </p:cNvSpPr>
          <p:nvPr>
            <p:ph type="subTitle" idx="16"/>
          </p:nvPr>
        </p:nvSpPr>
        <p:spPr>
          <a:xfrm>
            <a:off x="1622669"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3"/>
          <p:cNvSpPr txBox="1">
            <a:spLocks noGrp="1"/>
          </p:cNvSpPr>
          <p:nvPr>
            <p:ph type="ctrTitle" idx="17"/>
          </p:nvPr>
        </p:nvSpPr>
        <p:spPr>
          <a:xfrm>
            <a:off x="1622668"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09" name="Google Shape;109;p3"/>
          <p:cNvSpPr txBox="1">
            <a:spLocks noGrp="1"/>
          </p:cNvSpPr>
          <p:nvPr>
            <p:ph type="subTitle" idx="18"/>
          </p:nvPr>
        </p:nvSpPr>
        <p:spPr>
          <a:xfrm>
            <a:off x="1622669"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
          <p:cNvSpPr txBox="1">
            <a:spLocks noGrp="1"/>
          </p:cNvSpPr>
          <p:nvPr>
            <p:ph type="ctrTitle" idx="19"/>
          </p:nvPr>
        </p:nvSpPr>
        <p:spPr>
          <a:xfrm>
            <a:off x="4160243"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11" name="Google Shape;111;p3"/>
          <p:cNvSpPr txBox="1">
            <a:spLocks noGrp="1"/>
          </p:cNvSpPr>
          <p:nvPr>
            <p:ph type="subTitle" idx="20"/>
          </p:nvPr>
        </p:nvSpPr>
        <p:spPr>
          <a:xfrm>
            <a:off x="4160258"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
          <p:cNvSpPr txBox="1">
            <a:spLocks noGrp="1"/>
          </p:cNvSpPr>
          <p:nvPr>
            <p:ph type="ctrTitle" idx="21"/>
          </p:nvPr>
        </p:nvSpPr>
        <p:spPr>
          <a:xfrm>
            <a:off x="720000" y="342524"/>
            <a:ext cx="77040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137"/>
        <p:cNvGrpSpPr/>
        <p:nvPr/>
      </p:nvGrpSpPr>
      <p:grpSpPr>
        <a:xfrm>
          <a:off x="0" y="0"/>
          <a:ext cx="0" cy="0"/>
          <a:chOff x="0" y="0"/>
          <a:chExt cx="0" cy="0"/>
        </a:xfrm>
      </p:grpSpPr>
      <p:pic>
        <p:nvPicPr>
          <p:cNvPr id="1138" name="Google Shape;1138;p21"/>
          <p:cNvPicPr preferRelativeResize="0"/>
          <p:nvPr/>
        </p:nvPicPr>
        <p:blipFill rotWithShape="1">
          <a:blip r:embed="rId2">
            <a:alphaModFix amt="66000"/>
          </a:blip>
          <a:srcRect/>
          <a:stretch/>
        </p:blipFill>
        <p:spPr>
          <a:xfrm rot="-2343514" flipH="1">
            <a:off x="-1156226" y="-1467160"/>
            <a:ext cx="3297389" cy="2276638"/>
          </a:xfrm>
          <a:prstGeom prst="rect">
            <a:avLst/>
          </a:prstGeom>
          <a:noFill/>
          <a:ln>
            <a:noFill/>
          </a:ln>
        </p:spPr>
      </p:pic>
      <p:pic>
        <p:nvPicPr>
          <p:cNvPr id="1139" name="Google Shape;1139;p21"/>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grpSp>
        <p:nvGrpSpPr>
          <p:cNvPr id="1140" name="Google Shape;1140;p21"/>
          <p:cNvGrpSpPr/>
          <p:nvPr/>
        </p:nvGrpSpPr>
        <p:grpSpPr>
          <a:xfrm rot="-8099954">
            <a:off x="25750" y="-768875"/>
            <a:ext cx="1344367" cy="1995327"/>
            <a:chOff x="272875" y="1527563"/>
            <a:chExt cx="255950" cy="455000"/>
          </a:xfrm>
        </p:grpSpPr>
        <p:sp>
          <p:nvSpPr>
            <p:cNvPr id="1141" name="Google Shape;1141;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76" name="Google Shape;1176;p21"/>
          <p:cNvPicPr preferRelativeResize="0"/>
          <p:nvPr/>
        </p:nvPicPr>
        <p:blipFill rotWithShape="1">
          <a:blip r:embed="rId3">
            <a:alphaModFix amt="74000"/>
          </a:blip>
          <a:srcRect/>
          <a:stretch/>
        </p:blipFill>
        <p:spPr>
          <a:xfrm rot="-6814727" flipH="1">
            <a:off x="7454267" y="-1182806"/>
            <a:ext cx="2894871" cy="2593322"/>
          </a:xfrm>
          <a:prstGeom prst="rect">
            <a:avLst/>
          </a:prstGeom>
          <a:noFill/>
          <a:ln>
            <a:noFill/>
          </a:ln>
        </p:spPr>
      </p:pic>
      <p:pic>
        <p:nvPicPr>
          <p:cNvPr id="1177" name="Google Shape;1177;p21"/>
          <p:cNvPicPr preferRelativeResize="0"/>
          <p:nvPr/>
        </p:nvPicPr>
        <p:blipFill rotWithShape="1">
          <a:blip r:embed="rId4">
            <a:alphaModFix amt="76000"/>
          </a:blip>
          <a:srcRect/>
          <a:stretch/>
        </p:blipFill>
        <p:spPr>
          <a:xfrm rot="-1136126">
            <a:off x="4365128" y="4231553"/>
            <a:ext cx="7605805" cy="2832382"/>
          </a:xfrm>
          <a:prstGeom prst="rect">
            <a:avLst/>
          </a:prstGeom>
          <a:noFill/>
          <a:ln>
            <a:noFill/>
          </a:ln>
        </p:spPr>
      </p:pic>
      <p:grpSp>
        <p:nvGrpSpPr>
          <p:cNvPr id="1178" name="Google Shape;1178;p21"/>
          <p:cNvGrpSpPr/>
          <p:nvPr/>
        </p:nvGrpSpPr>
        <p:grpSpPr>
          <a:xfrm rot="3618644">
            <a:off x="7686877" y="3841497"/>
            <a:ext cx="1344356" cy="2469645"/>
            <a:chOff x="272875" y="1419395"/>
            <a:chExt cx="255950" cy="563168"/>
          </a:xfrm>
        </p:grpSpPr>
        <p:sp>
          <p:nvSpPr>
            <p:cNvPr id="1179" name="Google Shape;1179;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2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2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2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2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2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2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4" name="Google Shape;1214;p21"/>
          <p:cNvSpPr txBox="1">
            <a:spLocks noGrp="1"/>
          </p:cNvSpPr>
          <p:nvPr>
            <p:ph type="title"/>
          </p:nvPr>
        </p:nvSpPr>
        <p:spPr>
          <a:xfrm>
            <a:off x="720000" y="2586216"/>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15" name="Google Shape;1215;p21"/>
          <p:cNvSpPr txBox="1">
            <a:spLocks noGrp="1"/>
          </p:cNvSpPr>
          <p:nvPr>
            <p:ph type="subTitle" idx="1"/>
          </p:nvPr>
        </p:nvSpPr>
        <p:spPr>
          <a:xfrm>
            <a:off x="7200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16" name="Google Shape;1216;p21"/>
          <p:cNvSpPr txBox="1">
            <a:spLocks noGrp="1"/>
          </p:cNvSpPr>
          <p:nvPr>
            <p:ph type="title" idx="2"/>
          </p:nvPr>
        </p:nvSpPr>
        <p:spPr>
          <a:xfrm>
            <a:off x="3403800" y="2586216"/>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17" name="Google Shape;1217;p21"/>
          <p:cNvSpPr txBox="1">
            <a:spLocks noGrp="1"/>
          </p:cNvSpPr>
          <p:nvPr>
            <p:ph type="subTitle" idx="3"/>
          </p:nvPr>
        </p:nvSpPr>
        <p:spPr>
          <a:xfrm>
            <a:off x="34038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18" name="Google Shape;1218;p21"/>
          <p:cNvSpPr txBox="1">
            <a:spLocks noGrp="1"/>
          </p:cNvSpPr>
          <p:nvPr>
            <p:ph type="title" idx="4"/>
          </p:nvPr>
        </p:nvSpPr>
        <p:spPr>
          <a:xfrm>
            <a:off x="6100400" y="258620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19" name="Google Shape;1219;p21"/>
          <p:cNvSpPr txBox="1">
            <a:spLocks noGrp="1"/>
          </p:cNvSpPr>
          <p:nvPr>
            <p:ph type="subTitle" idx="5"/>
          </p:nvPr>
        </p:nvSpPr>
        <p:spPr>
          <a:xfrm>
            <a:off x="61004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20" name="Google Shape;1220;p21"/>
          <p:cNvSpPr txBox="1">
            <a:spLocks noGrp="1"/>
          </p:cNvSpPr>
          <p:nvPr>
            <p:ph type="ctrTitle" idx="6"/>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21"/>
        <p:cNvGrpSpPr/>
        <p:nvPr/>
      </p:nvGrpSpPr>
      <p:grpSpPr>
        <a:xfrm>
          <a:off x="0" y="0"/>
          <a:ext cx="0" cy="0"/>
          <a:chOff x="0" y="0"/>
          <a:chExt cx="0" cy="0"/>
        </a:xfrm>
      </p:grpSpPr>
      <p:sp>
        <p:nvSpPr>
          <p:cNvPr id="1222" name="Google Shape;1222;p22"/>
          <p:cNvSpPr txBox="1">
            <a:spLocks noGrp="1"/>
          </p:cNvSpPr>
          <p:nvPr>
            <p:ph type="title"/>
          </p:nvPr>
        </p:nvSpPr>
        <p:spPr>
          <a:xfrm>
            <a:off x="1224826" y="1435461"/>
            <a:ext cx="2127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23" name="Google Shape;1223;p22"/>
          <p:cNvSpPr txBox="1">
            <a:spLocks noGrp="1"/>
          </p:cNvSpPr>
          <p:nvPr>
            <p:ph type="subTitle" idx="1"/>
          </p:nvPr>
        </p:nvSpPr>
        <p:spPr>
          <a:xfrm>
            <a:off x="1224829" y="1914654"/>
            <a:ext cx="2127000" cy="912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24" name="Google Shape;1224;p22"/>
          <p:cNvSpPr txBox="1">
            <a:spLocks noGrp="1"/>
          </p:cNvSpPr>
          <p:nvPr>
            <p:ph type="title" idx="2"/>
          </p:nvPr>
        </p:nvSpPr>
        <p:spPr>
          <a:xfrm>
            <a:off x="5826912" y="1435461"/>
            <a:ext cx="21270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25" name="Google Shape;1225;p22"/>
          <p:cNvSpPr txBox="1">
            <a:spLocks noGrp="1"/>
          </p:cNvSpPr>
          <p:nvPr>
            <p:ph type="subTitle" idx="3"/>
          </p:nvPr>
        </p:nvSpPr>
        <p:spPr>
          <a:xfrm>
            <a:off x="5826914" y="1914654"/>
            <a:ext cx="2127000" cy="91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26" name="Google Shape;1226;p22"/>
          <p:cNvSpPr txBox="1">
            <a:spLocks noGrp="1"/>
          </p:cNvSpPr>
          <p:nvPr>
            <p:ph type="title" idx="4"/>
          </p:nvPr>
        </p:nvSpPr>
        <p:spPr>
          <a:xfrm>
            <a:off x="1224826" y="2945751"/>
            <a:ext cx="2127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27" name="Google Shape;1227;p22"/>
          <p:cNvSpPr txBox="1">
            <a:spLocks noGrp="1"/>
          </p:cNvSpPr>
          <p:nvPr>
            <p:ph type="subTitle" idx="5"/>
          </p:nvPr>
        </p:nvSpPr>
        <p:spPr>
          <a:xfrm>
            <a:off x="1224829" y="3473670"/>
            <a:ext cx="2127000" cy="8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28" name="Google Shape;1228;p22"/>
          <p:cNvSpPr txBox="1">
            <a:spLocks noGrp="1"/>
          </p:cNvSpPr>
          <p:nvPr>
            <p:ph type="title" idx="6"/>
          </p:nvPr>
        </p:nvSpPr>
        <p:spPr>
          <a:xfrm>
            <a:off x="5826864" y="2945751"/>
            <a:ext cx="21270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29" name="Google Shape;1229;p22"/>
          <p:cNvSpPr txBox="1">
            <a:spLocks noGrp="1"/>
          </p:cNvSpPr>
          <p:nvPr>
            <p:ph type="subTitle" idx="7"/>
          </p:nvPr>
        </p:nvSpPr>
        <p:spPr>
          <a:xfrm>
            <a:off x="5826914" y="3473670"/>
            <a:ext cx="2127000" cy="841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1230" name="Google Shape;1230;p22"/>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1231" name="Google Shape;1231;p22"/>
          <p:cNvGrpSpPr/>
          <p:nvPr/>
        </p:nvGrpSpPr>
        <p:grpSpPr>
          <a:xfrm rot="-8099954">
            <a:off x="15431" y="-572435"/>
            <a:ext cx="1344367" cy="1995327"/>
            <a:chOff x="272875" y="1527563"/>
            <a:chExt cx="255950" cy="455000"/>
          </a:xfrm>
        </p:grpSpPr>
        <p:sp>
          <p:nvSpPr>
            <p:cNvPr id="1232" name="Google Shape;123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67" name="Google Shape;1267;p22"/>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1268" name="Google Shape;1268;p22"/>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1269" name="Google Shape;1269;p22"/>
          <p:cNvGrpSpPr/>
          <p:nvPr/>
        </p:nvGrpSpPr>
        <p:grpSpPr>
          <a:xfrm flipH="1">
            <a:off x="-624375" y="3487614"/>
            <a:ext cx="1344377" cy="2469659"/>
            <a:chOff x="272875" y="1419395"/>
            <a:chExt cx="255950" cy="563168"/>
          </a:xfrm>
        </p:grpSpPr>
        <p:sp>
          <p:nvSpPr>
            <p:cNvPr id="1270" name="Google Shape;1270;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5" name="Google Shape;1305;p22"/>
          <p:cNvSpPr txBox="1">
            <a:spLocks noGrp="1"/>
          </p:cNvSpPr>
          <p:nvPr>
            <p:ph type="ctrTitle" idx="8"/>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306" name="Google Shape;1306;p22"/>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307"/>
        <p:cNvGrpSpPr/>
        <p:nvPr/>
      </p:nvGrpSpPr>
      <p:grpSpPr>
        <a:xfrm>
          <a:off x="0" y="0"/>
          <a:ext cx="0" cy="0"/>
          <a:chOff x="0" y="0"/>
          <a:chExt cx="0" cy="0"/>
        </a:xfrm>
      </p:grpSpPr>
      <p:sp>
        <p:nvSpPr>
          <p:cNvPr id="1308" name="Google Shape;1308;p23"/>
          <p:cNvSpPr txBox="1">
            <a:spLocks noGrp="1"/>
          </p:cNvSpPr>
          <p:nvPr>
            <p:ph type="title"/>
          </p:nvPr>
        </p:nvSpPr>
        <p:spPr>
          <a:xfrm>
            <a:off x="1698617" y="1400049"/>
            <a:ext cx="28671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09" name="Google Shape;1309;p23"/>
          <p:cNvSpPr txBox="1">
            <a:spLocks noGrp="1"/>
          </p:cNvSpPr>
          <p:nvPr>
            <p:ph type="subTitle" idx="1"/>
          </p:nvPr>
        </p:nvSpPr>
        <p:spPr>
          <a:xfrm>
            <a:off x="1698617" y="2015470"/>
            <a:ext cx="2867100" cy="91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10" name="Google Shape;1310;p23"/>
          <p:cNvSpPr txBox="1">
            <a:spLocks noGrp="1"/>
          </p:cNvSpPr>
          <p:nvPr>
            <p:ph type="title" idx="2"/>
          </p:nvPr>
        </p:nvSpPr>
        <p:spPr>
          <a:xfrm flipH="1">
            <a:off x="4593236" y="1400049"/>
            <a:ext cx="28671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11" name="Google Shape;1311;p23"/>
          <p:cNvSpPr txBox="1">
            <a:spLocks noGrp="1"/>
          </p:cNvSpPr>
          <p:nvPr>
            <p:ph type="subTitle" idx="3"/>
          </p:nvPr>
        </p:nvSpPr>
        <p:spPr>
          <a:xfrm>
            <a:off x="4593236" y="2015470"/>
            <a:ext cx="2867100" cy="912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12" name="Google Shape;1312;p23"/>
          <p:cNvSpPr txBox="1">
            <a:spLocks noGrp="1"/>
          </p:cNvSpPr>
          <p:nvPr>
            <p:ph type="title" idx="4"/>
          </p:nvPr>
        </p:nvSpPr>
        <p:spPr>
          <a:xfrm>
            <a:off x="1698617" y="3004407"/>
            <a:ext cx="28671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13" name="Google Shape;1313;p23"/>
          <p:cNvSpPr txBox="1">
            <a:spLocks noGrp="1"/>
          </p:cNvSpPr>
          <p:nvPr>
            <p:ph type="subTitle" idx="5"/>
          </p:nvPr>
        </p:nvSpPr>
        <p:spPr>
          <a:xfrm>
            <a:off x="1698617" y="3619626"/>
            <a:ext cx="2867100" cy="91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14" name="Google Shape;1314;p23"/>
          <p:cNvSpPr txBox="1">
            <a:spLocks noGrp="1"/>
          </p:cNvSpPr>
          <p:nvPr>
            <p:ph type="title" idx="6"/>
          </p:nvPr>
        </p:nvSpPr>
        <p:spPr>
          <a:xfrm flipH="1">
            <a:off x="4593236" y="3004407"/>
            <a:ext cx="28671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15" name="Google Shape;1315;p23"/>
          <p:cNvSpPr txBox="1">
            <a:spLocks noGrp="1"/>
          </p:cNvSpPr>
          <p:nvPr>
            <p:ph type="subTitle" idx="7"/>
          </p:nvPr>
        </p:nvSpPr>
        <p:spPr>
          <a:xfrm>
            <a:off x="4593236" y="3619626"/>
            <a:ext cx="2867100" cy="912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1316" name="Google Shape;1316;p23"/>
          <p:cNvPicPr preferRelativeResize="0"/>
          <p:nvPr/>
        </p:nvPicPr>
        <p:blipFill rotWithShape="1">
          <a:blip r:embed="rId2">
            <a:alphaModFix amt="47000"/>
          </a:blip>
          <a:srcRect/>
          <a:stretch/>
        </p:blipFill>
        <p:spPr>
          <a:xfrm rot="1331770">
            <a:off x="-1977764" y="3821949"/>
            <a:ext cx="2989902" cy="2468226"/>
          </a:xfrm>
          <a:prstGeom prst="rect">
            <a:avLst/>
          </a:prstGeom>
          <a:noFill/>
          <a:ln>
            <a:noFill/>
          </a:ln>
        </p:spPr>
      </p:pic>
      <p:grpSp>
        <p:nvGrpSpPr>
          <p:cNvPr id="1317" name="Google Shape;1317;p23"/>
          <p:cNvGrpSpPr/>
          <p:nvPr/>
        </p:nvGrpSpPr>
        <p:grpSpPr>
          <a:xfrm rot="-987768">
            <a:off x="-733895" y="3875634"/>
            <a:ext cx="1344359" cy="1995308"/>
            <a:chOff x="272875" y="1527563"/>
            <a:chExt cx="255950" cy="455000"/>
          </a:xfrm>
        </p:grpSpPr>
        <p:sp>
          <p:nvSpPr>
            <p:cNvPr id="1318" name="Google Shape;1318;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53" name="Google Shape;1353;p23"/>
          <p:cNvPicPr preferRelativeResize="0"/>
          <p:nvPr/>
        </p:nvPicPr>
        <p:blipFill rotWithShape="1">
          <a:blip r:embed="rId3">
            <a:alphaModFix amt="74000"/>
          </a:blip>
          <a:srcRect/>
          <a:stretch/>
        </p:blipFill>
        <p:spPr>
          <a:xfrm flipH="1">
            <a:off x="7809444" y="4139664"/>
            <a:ext cx="2894870" cy="2593321"/>
          </a:xfrm>
          <a:prstGeom prst="rect">
            <a:avLst/>
          </a:prstGeom>
          <a:noFill/>
          <a:ln>
            <a:noFill/>
          </a:ln>
        </p:spPr>
      </p:pic>
      <p:pic>
        <p:nvPicPr>
          <p:cNvPr id="1354" name="Google Shape;1354;p23"/>
          <p:cNvPicPr preferRelativeResize="0"/>
          <p:nvPr/>
        </p:nvPicPr>
        <p:blipFill rotWithShape="1">
          <a:blip r:embed="rId4">
            <a:alphaModFix amt="62000"/>
          </a:blip>
          <a:srcRect/>
          <a:stretch/>
        </p:blipFill>
        <p:spPr>
          <a:xfrm rot="9368145" flipH="1">
            <a:off x="-1509155" y="-1246007"/>
            <a:ext cx="2894870" cy="2593321"/>
          </a:xfrm>
          <a:prstGeom prst="rect">
            <a:avLst/>
          </a:prstGeom>
          <a:noFill/>
          <a:ln>
            <a:noFill/>
          </a:ln>
        </p:spPr>
      </p:pic>
      <p:grpSp>
        <p:nvGrpSpPr>
          <p:cNvPr id="1355" name="Google Shape;1355;p23"/>
          <p:cNvGrpSpPr/>
          <p:nvPr/>
        </p:nvGrpSpPr>
        <p:grpSpPr>
          <a:xfrm rot="5400065">
            <a:off x="8667137" y="-1129839"/>
            <a:ext cx="1344377" cy="1995312"/>
            <a:chOff x="272875" y="1527563"/>
            <a:chExt cx="255950" cy="455000"/>
          </a:xfrm>
        </p:grpSpPr>
        <p:sp>
          <p:nvSpPr>
            <p:cNvPr id="1356" name="Google Shape;1356;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91" name="Google Shape;1391;p23"/>
          <p:cNvPicPr preferRelativeResize="0"/>
          <p:nvPr/>
        </p:nvPicPr>
        <p:blipFill rotWithShape="1">
          <a:blip r:embed="rId2">
            <a:alphaModFix amt="47000"/>
          </a:blip>
          <a:srcRect/>
          <a:stretch/>
        </p:blipFill>
        <p:spPr>
          <a:xfrm rot="-10643014">
            <a:off x="7943421" y="-1509312"/>
            <a:ext cx="2989903" cy="2468227"/>
          </a:xfrm>
          <a:prstGeom prst="rect">
            <a:avLst/>
          </a:prstGeom>
          <a:noFill/>
          <a:ln>
            <a:noFill/>
          </a:ln>
        </p:spPr>
      </p:pic>
      <p:sp>
        <p:nvSpPr>
          <p:cNvPr id="1392" name="Google Shape;1392;p23"/>
          <p:cNvSpPr txBox="1">
            <a:spLocks noGrp="1"/>
          </p:cNvSpPr>
          <p:nvPr>
            <p:ph type="ctrTitle" idx="8"/>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393" name="Google Shape;1393;p23"/>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 name="Shape 1394"/>
        <p:cNvGrpSpPr/>
        <p:nvPr/>
      </p:nvGrpSpPr>
      <p:grpSpPr>
        <a:xfrm>
          <a:off x="0" y="0"/>
          <a:ext cx="0" cy="0"/>
          <a:chOff x="0" y="0"/>
          <a:chExt cx="0" cy="0"/>
        </a:xfrm>
      </p:grpSpPr>
      <p:pic>
        <p:nvPicPr>
          <p:cNvPr id="1395" name="Google Shape;1395;p24"/>
          <p:cNvPicPr preferRelativeResize="0"/>
          <p:nvPr/>
        </p:nvPicPr>
        <p:blipFill rotWithShape="1">
          <a:blip r:embed="rId2">
            <a:alphaModFix amt="66000"/>
          </a:blip>
          <a:srcRect/>
          <a:stretch/>
        </p:blipFill>
        <p:spPr>
          <a:xfrm rot="-2343514" flipH="1">
            <a:off x="-1156226" y="-1467160"/>
            <a:ext cx="3297389" cy="2276638"/>
          </a:xfrm>
          <a:prstGeom prst="rect">
            <a:avLst/>
          </a:prstGeom>
          <a:noFill/>
          <a:ln>
            <a:noFill/>
          </a:ln>
        </p:spPr>
      </p:pic>
      <p:pic>
        <p:nvPicPr>
          <p:cNvPr id="1396" name="Google Shape;1396;p24"/>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grpSp>
        <p:nvGrpSpPr>
          <p:cNvPr id="1397" name="Google Shape;1397;p24"/>
          <p:cNvGrpSpPr/>
          <p:nvPr/>
        </p:nvGrpSpPr>
        <p:grpSpPr>
          <a:xfrm rot="-8099954">
            <a:off x="25750" y="-768875"/>
            <a:ext cx="1344367" cy="1995327"/>
            <a:chOff x="272875" y="1527563"/>
            <a:chExt cx="255950" cy="455000"/>
          </a:xfrm>
        </p:grpSpPr>
        <p:sp>
          <p:nvSpPr>
            <p:cNvPr id="1398" name="Google Shape;1398;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33" name="Google Shape;1433;p24"/>
          <p:cNvPicPr preferRelativeResize="0"/>
          <p:nvPr/>
        </p:nvPicPr>
        <p:blipFill rotWithShape="1">
          <a:blip r:embed="rId3">
            <a:alphaModFix amt="74000"/>
          </a:blip>
          <a:srcRect/>
          <a:stretch/>
        </p:blipFill>
        <p:spPr>
          <a:xfrm rot="-6814727" flipH="1">
            <a:off x="7454267" y="-1182806"/>
            <a:ext cx="2894871" cy="2593322"/>
          </a:xfrm>
          <a:prstGeom prst="rect">
            <a:avLst/>
          </a:prstGeom>
          <a:noFill/>
          <a:ln>
            <a:noFill/>
          </a:ln>
        </p:spPr>
      </p:pic>
      <p:pic>
        <p:nvPicPr>
          <p:cNvPr id="1434" name="Google Shape;1434;p24"/>
          <p:cNvPicPr preferRelativeResize="0"/>
          <p:nvPr/>
        </p:nvPicPr>
        <p:blipFill rotWithShape="1">
          <a:blip r:embed="rId4">
            <a:alphaModFix amt="76000"/>
          </a:blip>
          <a:srcRect/>
          <a:stretch/>
        </p:blipFill>
        <p:spPr>
          <a:xfrm rot="-1136126">
            <a:off x="4365128" y="4231553"/>
            <a:ext cx="7605805" cy="2832382"/>
          </a:xfrm>
          <a:prstGeom prst="rect">
            <a:avLst/>
          </a:prstGeom>
          <a:noFill/>
          <a:ln>
            <a:noFill/>
          </a:ln>
        </p:spPr>
      </p:pic>
      <p:grpSp>
        <p:nvGrpSpPr>
          <p:cNvPr id="1435" name="Google Shape;1435;p24"/>
          <p:cNvGrpSpPr/>
          <p:nvPr/>
        </p:nvGrpSpPr>
        <p:grpSpPr>
          <a:xfrm rot="3618644">
            <a:off x="7686877" y="3841497"/>
            <a:ext cx="1344356" cy="2469645"/>
            <a:chOff x="272875" y="1419395"/>
            <a:chExt cx="255950" cy="563168"/>
          </a:xfrm>
        </p:grpSpPr>
        <p:sp>
          <p:nvSpPr>
            <p:cNvPr id="1436" name="Google Shape;1436;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24"/>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24"/>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24"/>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24"/>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24"/>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24"/>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1" name="Google Shape;1471;p24"/>
          <p:cNvSpPr txBox="1">
            <a:spLocks noGrp="1"/>
          </p:cNvSpPr>
          <p:nvPr>
            <p:ph type="title"/>
          </p:nvPr>
        </p:nvSpPr>
        <p:spPr>
          <a:xfrm>
            <a:off x="730325" y="3530302"/>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72" name="Google Shape;1472;p24"/>
          <p:cNvSpPr txBox="1">
            <a:spLocks noGrp="1"/>
          </p:cNvSpPr>
          <p:nvPr>
            <p:ph type="subTitle" idx="1"/>
          </p:nvPr>
        </p:nvSpPr>
        <p:spPr>
          <a:xfrm>
            <a:off x="730325" y="3915850"/>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473" name="Google Shape;1473;p24"/>
          <p:cNvSpPr txBox="1">
            <a:spLocks noGrp="1"/>
          </p:cNvSpPr>
          <p:nvPr>
            <p:ph type="title" idx="2"/>
          </p:nvPr>
        </p:nvSpPr>
        <p:spPr>
          <a:xfrm>
            <a:off x="3405326" y="3530302"/>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74" name="Google Shape;1474;p24"/>
          <p:cNvSpPr txBox="1">
            <a:spLocks noGrp="1"/>
          </p:cNvSpPr>
          <p:nvPr>
            <p:ph type="subTitle" idx="3"/>
          </p:nvPr>
        </p:nvSpPr>
        <p:spPr>
          <a:xfrm>
            <a:off x="3405326" y="3915850"/>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475" name="Google Shape;1475;p24"/>
          <p:cNvSpPr txBox="1">
            <a:spLocks noGrp="1"/>
          </p:cNvSpPr>
          <p:nvPr>
            <p:ph type="title" idx="4"/>
          </p:nvPr>
        </p:nvSpPr>
        <p:spPr>
          <a:xfrm>
            <a:off x="6076283" y="3530302"/>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76" name="Google Shape;1476;p24"/>
          <p:cNvSpPr txBox="1">
            <a:spLocks noGrp="1"/>
          </p:cNvSpPr>
          <p:nvPr>
            <p:ph type="subTitle" idx="5"/>
          </p:nvPr>
        </p:nvSpPr>
        <p:spPr>
          <a:xfrm>
            <a:off x="6076283" y="3915850"/>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477" name="Google Shape;1477;p24"/>
          <p:cNvSpPr txBox="1">
            <a:spLocks noGrp="1"/>
          </p:cNvSpPr>
          <p:nvPr>
            <p:ph type="ctrTitle" idx="6"/>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478" name="Google Shape;1478;p24"/>
          <p:cNvSpPr txBox="1">
            <a:spLocks noGrp="1"/>
          </p:cNvSpPr>
          <p:nvPr>
            <p:ph type="title" idx="7"/>
          </p:nvPr>
        </p:nvSpPr>
        <p:spPr>
          <a:xfrm>
            <a:off x="730325" y="1813595"/>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79" name="Google Shape;1479;p24"/>
          <p:cNvSpPr txBox="1">
            <a:spLocks noGrp="1"/>
          </p:cNvSpPr>
          <p:nvPr>
            <p:ph type="subTitle" idx="8"/>
          </p:nvPr>
        </p:nvSpPr>
        <p:spPr>
          <a:xfrm>
            <a:off x="730325" y="2195913"/>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480" name="Google Shape;1480;p24"/>
          <p:cNvSpPr txBox="1">
            <a:spLocks noGrp="1"/>
          </p:cNvSpPr>
          <p:nvPr>
            <p:ph type="title" idx="9"/>
          </p:nvPr>
        </p:nvSpPr>
        <p:spPr>
          <a:xfrm>
            <a:off x="3405326" y="1813595"/>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81" name="Google Shape;1481;p24"/>
          <p:cNvSpPr txBox="1">
            <a:spLocks noGrp="1"/>
          </p:cNvSpPr>
          <p:nvPr>
            <p:ph type="subTitle" idx="13"/>
          </p:nvPr>
        </p:nvSpPr>
        <p:spPr>
          <a:xfrm>
            <a:off x="3405326" y="2195913"/>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482" name="Google Shape;1482;p24"/>
          <p:cNvSpPr txBox="1">
            <a:spLocks noGrp="1"/>
          </p:cNvSpPr>
          <p:nvPr>
            <p:ph type="title" idx="14"/>
          </p:nvPr>
        </p:nvSpPr>
        <p:spPr>
          <a:xfrm>
            <a:off x="6076283" y="1813595"/>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83" name="Google Shape;1483;p24"/>
          <p:cNvSpPr txBox="1">
            <a:spLocks noGrp="1"/>
          </p:cNvSpPr>
          <p:nvPr>
            <p:ph type="subTitle" idx="15"/>
          </p:nvPr>
        </p:nvSpPr>
        <p:spPr>
          <a:xfrm>
            <a:off x="6076283" y="2195913"/>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484"/>
        <p:cNvGrpSpPr/>
        <p:nvPr/>
      </p:nvGrpSpPr>
      <p:grpSpPr>
        <a:xfrm>
          <a:off x="0" y="0"/>
          <a:ext cx="0" cy="0"/>
          <a:chOff x="0" y="0"/>
          <a:chExt cx="0" cy="0"/>
        </a:xfrm>
      </p:grpSpPr>
      <p:pic>
        <p:nvPicPr>
          <p:cNvPr id="1485" name="Google Shape;1485;p25"/>
          <p:cNvPicPr preferRelativeResize="0"/>
          <p:nvPr/>
        </p:nvPicPr>
        <p:blipFill rotWithShape="1">
          <a:blip r:embed="rId2">
            <a:alphaModFix amt="66000"/>
          </a:blip>
          <a:srcRect/>
          <a:stretch/>
        </p:blipFill>
        <p:spPr>
          <a:xfrm rot="-2343514" flipH="1">
            <a:off x="-1641553" y="-1719908"/>
            <a:ext cx="3297389" cy="2276638"/>
          </a:xfrm>
          <a:prstGeom prst="rect">
            <a:avLst/>
          </a:prstGeom>
          <a:noFill/>
          <a:ln>
            <a:noFill/>
          </a:ln>
        </p:spPr>
      </p:pic>
      <p:grpSp>
        <p:nvGrpSpPr>
          <p:cNvPr id="1486" name="Google Shape;1486;p25"/>
          <p:cNvGrpSpPr/>
          <p:nvPr/>
        </p:nvGrpSpPr>
        <p:grpSpPr>
          <a:xfrm rot="-8099954">
            <a:off x="-459577" y="-1021623"/>
            <a:ext cx="1344367" cy="1995327"/>
            <a:chOff x="272875" y="1527563"/>
            <a:chExt cx="255950" cy="455000"/>
          </a:xfrm>
        </p:grpSpPr>
        <p:sp>
          <p:nvSpPr>
            <p:cNvPr id="1487" name="Google Shape;1487;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22" name="Google Shape;1522;p25"/>
          <p:cNvPicPr preferRelativeResize="0"/>
          <p:nvPr/>
        </p:nvPicPr>
        <p:blipFill rotWithShape="1">
          <a:blip r:embed="rId3">
            <a:alphaModFix amt="74000"/>
          </a:blip>
          <a:srcRect/>
          <a:stretch/>
        </p:blipFill>
        <p:spPr>
          <a:xfrm rot="4990199" flipH="1">
            <a:off x="-1127360" y="4108621"/>
            <a:ext cx="2894870" cy="2593321"/>
          </a:xfrm>
          <a:prstGeom prst="rect">
            <a:avLst/>
          </a:prstGeom>
          <a:noFill/>
          <a:ln>
            <a:noFill/>
          </a:ln>
        </p:spPr>
      </p:pic>
      <p:pic>
        <p:nvPicPr>
          <p:cNvPr id="1523" name="Google Shape;1523;p25"/>
          <p:cNvPicPr preferRelativeResize="0"/>
          <p:nvPr/>
        </p:nvPicPr>
        <p:blipFill rotWithShape="1">
          <a:blip r:embed="rId4">
            <a:alphaModFix amt="74000"/>
          </a:blip>
          <a:srcRect/>
          <a:stretch/>
        </p:blipFill>
        <p:spPr>
          <a:xfrm rot="4990199" flipH="1">
            <a:off x="7307615" y="-922016"/>
            <a:ext cx="2894870" cy="2593321"/>
          </a:xfrm>
          <a:prstGeom prst="rect">
            <a:avLst/>
          </a:prstGeom>
          <a:noFill/>
          <a:ln>
            <a:noFill/>
          </a:ln>
        </p:spPr>
      </p:pic>
      <p:sp>
        <p:nvSpPr>
          <p:cNvPr id="1524" name="Google Shape;1524;p25"/>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525" name="Google Shape;1525;p25"/>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6" name="Google Shape;1526;p25"/>
          <p:cNvPicPr preferRelativeResize="0"/>
          <p:nvPr/>
        </p:nvPicPr>
        <p:blipFill rotWithShape="1">
          <a:blip r:embed="rId2">
            <a:alphaModFix amt="66000"/>
          </a:blip>
          <a:srcRect/>
          <a:stretch/>
        </p:blipFill>
        <p:spPr>
          <a:xfrm rot="-2343514" flipH="1">
            <a:off x="7272347" y="3430567"/>
            <a:ext cx="3297389" cy="2276638"/>
          </a:xfrm>
          <a:prstGeom prst="rect">
            <a:avLst/>
          </a:prstGeom>
          <a:noFill/>
          <a:ln>
            <a:noFill/>
          </a:ln>
        </p:spPr>
      </p:pic>
      <p:grpSp>
        <p:nvGrpSpPr>
          <p:cNvPr id="1527" name="Google Shape;1527;p25"/>
          <p:cNvGrpSpPr/>
          <p:nvPr/>
        </p:nvGrpSpPr>
        <p:grpSpPr>
          <a:xfrm rot="-8099954">
            <a:off x="8454323" y="4128852"/>
            <a:ext cx="1344367" cy="1995327"/>
            <a:chOff x="272875" y="1527563"/>
            <a:chExt cx="255950" cy="455000"/>
          </a:xfrm>
        </p:grpSpPr>
        <p:sp>
          <p:nvSpPr>
            <p:cNvPr id="1528" name="Google Shape;1528;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1563"/>
        <p:cNvGrpSpPr/>
        <p:nvPr/>
      </p:nvGrpSpPr>
      <p:grpSpPr>
        <a:xfrm>
          <a:off x="0" y="0"/>
          <a:ext cx="0" cy="0"/>
          <a:chOff x="0" y="0"/>
          <a:chExt cx="0" cy="0"/>
        </a:xfrm>
      </p:grpSpPr>
      <p:sp>
        <p:nvSpPr>
          <p:cNvPr id="1564" name="Google Shape;1564;p26"/>
          <p:cNvSpPr txBox="1">
            <a:spLocks noGrp="1"/>
          </p:cNvSpPr>
          <p:nvPr>
            <p:ph type="title"/>
          </p:nvPr>
        </p:nvSpPr>
        <p:spPr>
          <a:xfrm>
            <a:off x="3040947" y="1992075"/>
            <a:ext cx="11358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565" name="Google Shape;1565;p26"/>
          <p:cNvSpPr txBox="1">
            <a:spLocks noGrp="1"/>
          </p:cNvSpPr>
          <p:nvPr>
            <p:ph type="subTitle" idx="1"/>
          </p:nvPr>
        </p:nvSpPr>
        <p:spPr>
          <a:xfrm>
            <a:off x="4570802" y="3295975"/>
            <a:ext cx="19134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66" name="Google Shape;1566;p26"/>
          <p:cNvSpPr txBox="1">
            <a:spLocks noGrp="1"/>
          </p:cNvSpPr>
          <p:nvPr>
            <p:ph type="title" idx="2"/>
          </p:nvPr>
        </p:nvSpPr>
        <p:spPr>
          <a:xfrm>
            <a:off x="4959602" y="1992075"/>
            <a:ext cx="11358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567" name="Google Shape;1567;p26"/>
          <p:cNvSpPr txBox="1">
            <a:spLocks noGrp="1"/>
          </p:cNvSpPr>
          <p:nvPr>
            <p:ph type="subTitle" idx="3"/>
          </p:nvPr>
        </p:nvSpPr>
        <p:spPr>
          <a:xfrm>
            <a:off x="2645697" y="3295975"/>
            <a:ext cx="19263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68" name="Google Shape;1568;p26"/>
          <p:cNvSpPr txBox="1">
            <a:spLocks noGrp="1"/>
          </p:cNvSpPr>
          <p:nvPr>
            <p:ph type="title" idx="4"/>
          </p:nvPr>
        </p:nvSpPr>
        <p:spPr>
          <a:xfrm>
            <a:off x="6926450" y="1992075"/>
            <a:ext cx="10830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569" name="Google Shape;1569;p26"/>
          <p:cNvSpPr txBox="1">
            <a:spLocks noGrp="1"/>
          </p:cNvSpPr>
          <p:nvPr>
            <p:ph type="subTitle" idx="5"/>
          </p:nvPr>
        </p:nvSpPr>
        <p:spPr>
          <a:xfrm>
            <a:off x="6507950" y="3295975"/>
            <a:ext cx="19200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70" name="Google Shape;1570;p26"/>
          <p:cNvSpPr txBox="1">
            <a:spLocks noGrp="1"/>
          </p:cNvSpPr>
          <p:nvPr>
            <p:ph type="title" idx="6"/>
          </p:nvPr>
        </p:nvSpPr>
        <p:spPr>
          <a:xfrm>
            <a:off x="1146160" y="1992075"/>
            <a:ext cx="10830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571" name="Google Shape;1571;p26"/>
          <p:cNvSpPr txBox="1">
            <a:spLocks noGrp="1"/>
          </p:cNvSpPr>
          <p:nvPr>
            <p:ph type="subTitle" idx="7"/>
          </p:nvPr>
        </p:nvSpPr>
        <p:spPr>
          <a:xfrm>
            <a:off x="724510" y="3295975"/>
            <a:ext cx="19263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72" name="Google Shape;1572;p26"/>
          <p:cNvSpPr txBox="1">
            <a:spLocks noGrp="1"/>
          </p:cNvSpPr>
          <p:nvPr>
            <p:ph type="subTitle" idx="8"/>
          </p:nvPr>
        </p:nvSpPr>
        <p:spPr>
          <a:xfrm>
            <a:off x="722260" y="3632696"/>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73" name="Google Shape;1573;p26"/>
          <p:cNvSpPr txBox="1">
            <a:spLocks noGrp="1"/>
          </p:cNvSpPr>
          <p:nvPr>
            <p:ph type="subTitle" idx="9"/>
          </p:nvPr>
        </p:nvSpPr>
        <p:spPr>
          <a:xfrm>
            <a:off x="2643447" y="3632696"/>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74" name="Google Shape;1574;p26"/>
          <p:cNvSpPr txBox="1">
            <a:spLocks noGrp="1"/>
          </p:cNvSpPr>
          <p:nvPr>
            <p:ph type="subTitle" idx="13"/>
          </p:nvPr>
        </p:nvSpPr>
        <p:spPr>
          <a:xfrm>
            <a:off x="4562102" y="3632696"/>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75" name="Google Shape;1575;p26"/>
          <p:cNvSpPr txBox="1">
            <a:spLocks noGrp="1"/>
          </p:cNvSpPr>
          <p:nvPr>
            <p:ph type="subTitle" idx="14"/>
          </p:nvPr>
        </p:nvSpPr>
        <p:spPr>
          <a:xfrm>
            <a:off x="6502550" y="3632700"/>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576" name="Google Shape;1576;p26"/>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577" name="Google Shape;1577;p26"/>
          <p:cNvGrpSpPr/>
          <p:nvPr/>
        </p:nvGrpSpPr>
        <p:grpSpPr>
          <a:xfrm rot="-987768">
            <a:off x="7751817" y="-266278"/>
            <a:ext cx="1344359" cy="1995308"/>
            <a:chOff x="272875" y="1527563"/>
            <a:chExt cx="255950" cy="455000"/>
          </a:xfrm>
        </p:grpSpPr>
        <p:sp>
          <p:nvSpPr>
            <p:cNvPr id="1578" name="Google Shape;1578;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13" name="Google Shape;1613;p26"/>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1614" name="Google Shape;1614;p26"/>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1615" name="Google Shape;1615;p26"/>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26"/>
          <p:cNvSpPr txBox="1">
            <a:spLocks noGrp="1"/>
          </p:cNvSpPr>
          <p:nvPr>
            <p:ph type="ctrTitle" idx="15"/>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617"/>
        <p:cNvGrpSpPr/>
        <p:nvPr/>
      </p:nvGrpSpPr>
      <p:grpSpPr>
        <a:xfrm>
          <a:off x="0" y="0"/>
          <a:ext cx="0" cy="0"/>
          <a:chOff x="0" y="0"/>
          <a:chExt cx="0" cy="0"/>
        </a:xfrm>
      </p:grpSpPr>
      <p:sp>
        <p:nvSpPr>
          <p:cNvPr id="1618" name="Google Shape;1618;p27"/>
          <p:cNvSpPr txBox="1">
            <a:spLocks noGrp="1"/>
          </p:cNvSpPr>
          <p:nvPr>
            <p:ph type="subTitle" idx="1"/>
          </p:nvPr>
        </p:nvSpPr>
        <p:spPr>
          <a:xfrm>
            <a:off x="544025" y="3120381"/>
            <a:ext cx="2286000" cy="47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a:endParaRPr/>
          </a:p>
        </p:txBody>
      </p:sp>
      <p:sp>
        <p:nvSpPr>
          <p:cNvPr id="1619" name="Google Shape;1619;p27"/>
          <p:cNvSpPr txBox="1">
            <a:spLocks noGrp="1"/>
          </p:cNvSpPr>
          <p:nvPr>
            <p:ph type="subTitle" idx="2"/>
          </p:nvPr>
        </p:nvSpPr>
        <p:spPr>
          <a:xfrm>
            <a:off x="544025" y="3429595"/>
            <a:ext cx="2286000" cy="84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20" name="Google Shape;1620;p27"/>
          <p:cNvSpPr txBox="1">
            <a:spLocks noGrp="1"/>
          </p:cNvSpPr>
          <p:nvPr>
            <p:ph type="subTitle" idx="3"/>
          </p:nvPr>
        </p:nvSpPr>
        <p:spPr>
          <a:xfrm>
            <a:off x="3147280" y="3120381"/>
            <a:ext cx="2467500" cy="47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a:endParaRPr/>
          </a:p>
        </p:txBody>
      </p:sp>
      <p:sp>
        <p:nvSpPr>
          <p:cNvPr id="1621" name="Google Shape;1621;p27"/>
          <p:cNvSpPr txBox="1">
            <a:spLocks noGrp="1"/>
          </p:cNvSpPr>
          <p:nvPr>
            <p:ph type="subTitle" idx="4"/>
          </p:nvPr>
        </p:nvSpPr>
        <p:spPr>
          <a:xfrm>
            <a:off x="3238030" y="3429595"/>
            <a:ext cx="2286000" cy="84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22" name="Google Shape;1622;p27"/>
          <p:cNvSpPr txBox="1">
            <a:spLocks noGrp="1"/>
          </p:cNvSpPr>
          <p:nvPr>
            <p:ph type="subTitle" idx="5"/>
          </p:nvPr>
        </p:nvSpPr>
        <p:spPr>
          <a:xfrm>
            <a:off x="5784651" y="3120381"/>
            <a:ext cx="2467500" cy="47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a:endParaRPr/>
          </a:p>
        </p:txBody>
      </p:sp>
      <p:sp>
        <p:nvSpPr>
          <p:cNvPr id="1623" name="Google Shape;1623;p27"/>
          <p:cNvSpPr txBox="1">
            <a:spLocks noGrp="1"/>
          </p:cNvSpPr>
          <p:nvPr>
            <p:ph type="subTitle" idx="6"/>
          </p:nvPr>
        </p:nvSpPr>
        <p:spPr>
          <a:xfrm>
            <a:off x="5875400" y="3429595"/>
            <a:ext cx="2286000" cy="84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24" name="Google Shape;1624;p27"/>
          <p:cNvSpPr txBox="1">
            <a:spLocks noGrp="1"/>
          </p:cNvSpPr>
          <p:nvPr>
            <p:ph type="title"/>
          </p:nvPr>
        </p:nvSpPr>
        <p:spPr>
          <a:xfrm>
            <a:off x="3450130" y="2341726"/>
            <a:ext cx="1861800" cy="54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625" name="Google Shape;1625;p27"/>
          <p:cNvSpPr txBox="1">
            <a:spLocks noGrp="1"/>
          </p:cNvSpPr>
          <p:nvPr>
            <p:ph type="title" idx="7"/>
          </p:nvPr>
        </p:nvSpPr>
        <p:spPr>
          <a:xfrm>
            <a:off x="6087501" y="2341726"/>
            <a:ext cx="1861800" cy="54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626" name="Google Shape;1626;p27"/>
          <p:cNvSpPr txBox="1">
            <a:spLocks noGrp="1"/>
          </p:cNvSpPr>
          <p:nvPr>
            <p:ph type="title" idx="8"/>
          </p:nvPr>
        </p:nvSpPr>
        <p:spPr>
          <a:xfrm>
            <a:off x="756125" y="2341726"/>
            <a:ext cx="1861800" cy="54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pic>
        <p:nvPicPr>
          <p:cNvPr id="1627" name="Google Shape;1627;p27"/>
          <p:cNvPicPr preferRelativeResize="0"/>
          <p:nvPr/>
        </p:nvPicPr>
        <p:blipFill rotWithShape="1">
          <a:blip r:embed="rId2">
            <a:alphaModFix amt="66000"/>
          </a:blip>
          <a:srcRect/>
          <a:stretch/>
        </p:blipFill>
        <p:spPr>
          <a:xfrm rot="-2343514" flipH="1">
            <a:off x="-1641553" y="-1719908"/>
            <a:ext cx="3297389" cy="2276638"/>
          </a:xfrm>
          <a:prstGeom prst="rect">
            <a:avLst/>
          </a:prstGeom>
          <a:noFill/>
          <a:ln>
            <a:noFill/>
          </a:ln>
        </p:spPr>
      </p:pic>
      <p:grpSp>
        <p:nvGrpSpPr>
          <p:cNvPr id="1628" name="Google Shape;1628;p27"/>
          <p:cNvGrpSpPr/>
          <p:nvPr/>
        </p:nvGrpSpPr>
        <p:grpSpPr>
          <a:xfrm rot="-8099954">
            <a:off x="-459577" y="-1021623"/>
            <a:ext cx="1344367" cy="1995327"/>
            <a:chOff x="272875" y="1527563"/>
            <a:chExt cx="255950" cy="455000"/>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64" name="Google Shape;1664;p27"/>
          <p:cNvPicPr preferRelativeResize="0"/>
          <p:nvPr/>
        </p:nvPicPr>
        <p:blipFill rotWithShape="1">
          <a:blip r:embed="rId3">
            <a:alphaModFix amt="74000"/>
          </a:blip>
          <a:srcRect/>
          <a:stretch/>
        </p:blipFill>
        <p:spPr>
          <a:xfrm rot="4990199" flipH="1">
            <a:off x="-1127360" y="4108621"/>
            <a:ext cx="2894870" cy="2593321"/>
          </a:xfrm>
          <a:prstGeom prst="rect">
            <a:avLst/>
          </a:prstGeom>
          <a:noFill/>
          <a:ln>
            <a:noFill/>
          </a:ln>
        </p:spPr>
      </p:pic>
      <p:pic>
        <p:nvPicPr>
          <p:cNvPr id="1665" name="Google Shape;1665;p27"/>
          <p:cNvPicPr preferRelativeResize="0"/>
          <p:nvPr/>
        </p:nvPicPr>
        <p:blipFill rotWithShape="1">
          <a:blip r:embed="rId4">
            <a:alphaModFix amt="74000"/>
          </a:blip>
          <a:srcRect/>
          <a:stretch/>
        </p:blipFill>
        <p:spPr>
          <a:xfrm rot="4990199" flipH="1">
            <a:off x="7307615" y="-922016"/>
            <a:ext cx="2894870" cy="2593321"/>
          </a:xfrm>
          <a:prstGeom prst="rect">
            <a:avLst/>
          </a:prstGeom>
          <a:noFill/>
          <a:ln>
            <a:noFill/>
          </a:ln>
        </p:spPr>
      </p:pic>
      <p:sp>
        <p:nvSpPr>
          <p:cNvPr id="1666" name="Google Shape;1666;p27"/>
          <p:cNvSpPr txBox="1">
            <a:spLocks noGrp="1"/>
          </p:cNvSpPr>
          <p:nvPr>
            <p:ph type="ctrTitle" idx="9"/>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667" name="Google Shape;1667;p27"/>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668"/>
        <p:cNvGrpSpPr/>
        <p:nvPr/>
      </p:nvGrpSpPr>
      <p:grpSpPr>
        <a:xfrm>
          <a:off x="0" y="0"/>
          <a:ext cx="0" cy="0"/>
          <a:chOff x="0" y="0"/>
          <a:chExt cx="0" cy="0"/>
        </a:xfrm>
      </p:grpSpPr>
      <p:pic>
        <p:nvPicPr>
          <p:cNvPr id="1669" name="Google Shape;1669;p28"/>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06" name="Google Shape;1706;p28"/>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28"/>
          <p:cNvSpPr txBox="1">
            <a:spLocks noGrp="1"/>
          </p:cNvSpPr>
          <p:nvPr>
            <p:ph type="title"/>
          </p:nvPr>
        </p:nvSpPr>
        <p:spPr>
          <a:xfrm>
            <a:off x="732375" y="1637495"/>
            <a:ext cx="38397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52" name="Google Shape;1752;p29"/>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29"/>
          <p:cNvSpPr txBox="1">
            <a:spLocks noGrp="1"/>
          </p:cNvSpPr>
          <p:nvPr>
            <p:ph type="subTitle" idx="1"/>
          </p:nvPr>
        </p:nvSpPr>
        <p:spPr>
          <a:xfrm>
            <a:off x="724603" y="2240850"/>
            <a:ext cx="3181800" cy="123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400"/>
              <a:buChar char="●"/>
              <a:defRPr sz="16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 name="Shape 1758"/>
        <p:cNvGrpSpPr/>
        <p:nvPr/>
      </p:nvGrpSpPr>
      <p:grpSpPr>
        <a:xfrm>
          <a:off x="0" y="0"/>
          <a:ext cx="0" cy="0"/>
          <a:chOff x="0" y="0"/>
          <a:chExt cx="0" cy="0"/>
        </a:xfrm>
      </p:grpSpPr>
      <p:pic>
        <p:nvPicPr>
          <p:cNvPr id="1759" name="Google Shape;1759;p30"/>
          <p:cNvPicPr preferRelativeResize="0"/>
          <p:nvPr/>
        </p:nvPicPr>
        <p:blipFill rotWithShape="1">
          <a:blip r:embed="rId2">
            <a:alphaModFix amt="76000"/>
          </a:blip>
          <a:src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rotWithShape="1">
          <a:blip r:embed="rId2">
            <a:alphaModFix amt="76000"/>
          </a:blip>
          <a:src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rotWithShape="1">
          <a:blip r:embed="rId3">
            <a:alphaModFix amt="76000"/>
          </a:blip>
          <a:src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rotWithShape="1">
          <a:blip r:embed="rId4">
            <a:alphaModFix amt="47000"/>
          </a:blip>
          <a:src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5" name="Google Shape;1835;p30"/>
          <p:cNvSpPr txBox="1">
            <a:spLocks noGrp="1"/>
          </p:cNvSpPr>
          <p:nvPr>
            <p:ph type="ctrTitle"/>
          </p:nvPr>
        </p:nvSpPr>
        <p:spPr>
          <a:xfrm>
            <a:off x="720000" y="540000"/>
            <a:ext cx="7704000" cy="135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36" name="Google Shape;1836;p30"/>
          <p:cNvSpPr txBox="1">
            <a:spLocks noGrp="1"/>
          </p:cNvSpPr>
          <p:nvPr>
            <p:ph type="subTitle" idx="1"/>
          </p:nvPr>
        </p:nvSpPr>
        <p:spPr>
          <a:xfrm>
            <a:off x="720000" y="2603948"/>
            <a:ext cx="7704000" cy="96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Open Sans SemiBold"/>
                <a:ea typeface="Open Sans SemiBold"/>
                <a:cs typeface="Open Sans SemiBold"/>
                <a:sym typeface="Open Sans SemiBold"/>
              </a:rPr>
              <a:t>CREDITS: This presentation template was created</a:t>
            </a:r>
            <a:r>
              <a:rPr lang="en-US" sz="1200" b="1" i="0" u="none" strike="noStrike" cap="none">
                <a:solidFill>
                  <a:schemeClr val="dk2"/>
                </a:solidFill>
                <a:latin typeface="Open Sans"/>
                <a:ea typeface="Open Sans"/>
                <a:cs typeface="Open Sans"/>
                <a:sym typeface="Open Sans"/>
              </a:rPr>
              <a:t> </a:t>
            </a:r>
            <a:r>
              <a:rPr lang="en-US" sz="1200" b="1" i="0" u="none" strike="noStrike" cap="none">
                <a:solidFill>
                  <a:schemeClr val="hlink"/>
                </a:solidFill>
                <a:uFill>
                  <a:noFill/>
                </a:uFill>
                <a:latin typeface="Open Sans"/>
                <a:ea typeface="Open Sans"/>
                <a:cs typeface="Open Sans"/>
                <a:sym typeface="Open Sans"/>
                <a:hlinkClick r:id="rId5"/>
              </a:rPr>
              <a:t>by Slidesgo,</a:t>
            </a:r>
            <a:r>
              <a:rPr lang="en-US" sz="1200" b="1" i="0" u="none" strike="noStrike" cap="none">
                <a:solidFill>
                  <a:schemeClr val="dk2"/>
                </a:solidFill>
                <a:latin typeface="Open Sans"/>
                <a:ea typeface="Open Sans"/>
                <a:cs typeface="Open Sans"/>
                <a:sym typeface="Open Sans"/>
              </a:rPr>
              <a:t> </a:t>
            </a:r>
            <a:r>
              <a:rPr lang="en-US" sz="1200" b="0" i="0" u="none" strike="noStrike" cap="none">
                <a:solidFill>
                  <a:schemeClr val="dk2"/>
                </a:solidFill>
                <a:latin typeface="Open Sans SemiBold"/>
                <a:ea typeface="Open Sans SemiBold"/>
                <a:cs typeface="Open Sans SemiBold"/>
                <a:sym typeface="Open Sans SemiBold"/>
              </a:rPr>
              <a:t>including icons</a:t>
            </a:r>
            <a:r>
              <a:rPr lang="en-US" sz="1200" b="1" i="0" u="none" strike="noStrike" cap="none">
                <a:solidFill>
                  <a:schemeClr val="dk2"/>
                </a:solidFill>
                <a:latin typeface="Open Sans"/>
                <a:ea typeface="Open Sans"/>
                <a:cs typeface="Open Sans"/>
                <a:sym typeface="Open Sans"/>
              </a:rPr>
              <a:t> </a:t>
            </a:r>
            <a:r>
              <a:rPr lang="en-US" sz="1200" b="1" i="0" u="none" strike="noStrike" cap="none">
                <a:solidFill>
                  <a:schemeClr val="hlink"/>
                </a:solidFill>
                <a:uFill>
                  <a:noFill/>
                </a:uFill>
                <a:latin typeface="Open Sans"/>
                <a:ea typeface="Open Sans"/>
                <a:cs typeface="Open Sans"/>
                <a:sym typeface="Open Sans"/>
                <a:hlinkClick r:id="rId6"/>
              </a:rPr>
              <a:t>by Flaticon,</a:t>
            </a:r>
            <a:r>
              <a:rPr lang="en-US" sz="1200" b="1" i="0" u="none" strike="noStrike" cap="none">
                <a:solidFill>
                  <a:schemeClr val="dk2"/>
                </a:solidFill>
                <a:latin typeface="Open Sans"/>
                <a:ea typeface="Open Sans"/>
                <a:cs typeface="Open Sans"/>
                <a:sym typeface="Open Sans"/>
              </a:rPr>
              <a:t> i</a:t>
            </a:r>
            <a:r>
              <a:rPr lang="en-US" sz="1200" b="0" i="0" u="none" strike="noStrike" cap="none">
                <a:solidFill>
                  <a:schemeClr val="dk2"/>
                </a:solidFill>
                <a:latin typeface="Open Sans SemiBold"/>
                <a:ea typeface="Open Sans SemiBold"/>
                <a:cs typeface="Open Sans SemiBold"/>
                <a:sym typeface="Open Sans SemiBold"/>
              </a:rPr>
              <a:t>nfographics &amp; images </a:t>
            </a:r>
            <a:r>
              <a:rPr lang="en-US" sz="1200" b="1" i="0" u="none" strike="noStrike" cap="none">
                <a:solidFill>
                  <a:schemeClr val="hlink"/>
                </a:solidFill>
                <a:uFill>
                  <a:noFill/>
                </a:uFill>
                <a:latin typeface="Open Sans"/>
                <a:ea typeface="Open Sans"/>
                <a:cs typeface="Open Sans"/>
                <a:sym typeface="Open Sans"/>
                <a:hlinkClick r:id="rId7"/>
              </a:rPr>
              <a:t>by Freepik</a:t>
            </a:r>
            <a:r>
              <a:rPr lang="en-US" sz="1200" b="1" i="0" u="none" strike="noStrike" cap="none">
                <a:solidFill>
                  <a:schemeClr val="dk2"/>
                </a:solidFill>
                <a:latin typeface="Open Sans"/>
                <a:ea typeface="Open Sans"/>
                <a:cs typeface="Open Sans"/>
                <a:sym typeface="Open Sans"/>
              </a:rPr>
              <a:t> </a:t>
            </a:r>
            <a:endParaRPr sz="1200" b="1" i="0" u="none" strike="noStrike" cap="none">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pic>
        <p:nvPicPr>
          <p:cNvPr id="114" name="Google Shape;114;p4"/>
          <p:cNvPicPr preferRelativeResize="0"/>
          <p:nvPr/>
        </p:nvPicPr>
        <p:blipFill rotWithShape="1">
          <a:blip r:embed="rId2">
            <a:alphaModFix amt="76000"/>
          </a:blip>
          <a:srcRect/>
          <a:stretch/>
        </p:blipFill>
        <p:spPr>
          <a:xfrm>
            <a:off x="345175" y="3258079"/>
            <a:ext cx="8158656" cy="3038275"/>
          </a:xfrm>
          <a:prstGeom prst="rect">
            <a:avLst/>
          </a:prstGeom>
          <a:noFill/>
          <a:ln>
            <a:noFill/>
          </a:ln>
        </p:spPr>
      </p:pic>
      <p:pic>
        <p:nvPicPr>
          <p:cNvPr id="115" name="Google Shape;115;p4"/>
          <p:cNvPicPr preferRelativeResize="0"/>
          <p:nvPr/>
        </p:nvPicPr>
        <p:blipFill rotWithShape="1">
          <a:blip r:embed="rId3">
            <a:alphaModFix amt="47000"/>
          </a:blip>
          <a:srcRect/>
          <a:stretch/>
        </p:blipFill>
        <p:spPr>
          <a:xfrm>
            <a:off x="1630988" y="143888"/>
            <a:ext cx="5882026" cy="4855727"/>
          </a:xfrm>
          <a:prstGeom prst="rect">
            <a:avLst/>
          </a:prstGeom>
          <a:noFill/>
          <a:ln>
            <a:noFill/>
          </a:ln>
        </p:spPr>
      </p:pic>
      <p:sp>
        <p:nvSpPr>
          <p:cNvPr id="116" name="Google Shape;116;p4"/>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 name="Google Shape;117;p4"/>
          <p:cNvGrpSpPr/>
          <p:nvPr/>
        </p:nvGrpSpPr>
        <p:grpSpPr>
          <a:xfrm rot="-2700000">
            <a:off x="473130" y="2695837"/>
            <a:ext cx="1344349" cy="2469678"/>
            <a:chOff x="272875" y="1419395"/>
            <a:chExt cx="255950" cy="563168"/>
          </a:xfrm>
        </p:grpSpPr>
        <p:sp>
          <p:nvSpPr>
            <p:cNvPr id="118" name="Google Shape;118;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4"/>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 name="Google Shape;153;p4"/>
          <p:cNvGrpSpPr/>
          <p:nvPr/>
        </p:nvGrpSpPr>
        <p:grpSpPr>
          <a:xfrm rot="-2700000">
            <a:off x="8026513" y="-183341"/>
            <a:ext cx="1344349" cy="1995327"/>
            <a:chOff x="272875" y="1527563"/>
            <a:chExt cx="255950" cy="455000"/>
          </a:xfrm>
        </p:grpSpPr>
        <p:sp>
          <p:nvSpPr>
            <p:cNvPr id="154" name="Google Shape;154;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p:cNvSpPr txBox="1">
            <a:spLocks noGrp="1"/>
          </p:cNvSpPr>
          <p:nvPr>
            <p:ph type="subTitle" idx="1"/>
          </p:nvPr>
        </p:nvSpPr>
        <p:spPr>
          <a:xfrm>
            <a:off x="2646000" y="3114137"/>
            <a:ext cx="3852000" cy="86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90" name="Google Shape;190;p4"/>
          <p:cNvSpPr txBox="1">
            <a:spLocks noGrp="1"/>
          </p:cNvSpPr>
          <p:nvPr>
            <p:ph type="ctrTitle"/>
          </p:nvPr>
        </p:nvSpPr>
        <p:spPr>
          <a:xfrm>
            <a:off x="2646000" y="2594236"/>
            <a:ext cx="3852000" cy="792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solidFill>
                  <a:srgbClr val="1C4587"/>
                </a:solidFill>
              </a:defRPr>
            </a:lvl1pPr>
            <a:lvl2pPr lvl="1" algn="ctr">
              <a:lnSpc>
                <a:spcPct val="100000"/>
              </a:lnSpc>
              <a:spcBef>
                <a:spcPts val="0"/>
              </a:spcBef>
              <a:spcAft>
                <a:spcPts val="0"/>
              </a:spcAft>
              <a:buClr>
                <a:srgbClr val="3C78D8"/>
              </a:buClr>
              <a:buSzPts val="800"/>
              <a:buNone/>
              <a:defRPr sz="800">
                <a:solidFill>
                  <a:srgbClr val="3C78D8"/>
                </a:solidFill>
              </a:defRPr>
            </a:lvl2pPr>
            <a:lvl3pPr lvl="2" algn="ctr">
              <a:lnSpc>
                <a:spcPct val="100000"/>
              </a:lnSpc>
              <a:spcBef>
                <a:spcPts val="0"/>
              </a:spcBef>
              <a:spcAft>
                <a:spcPts val="0"/>
              </a:spcAft>
              <a:buClr>
                <a:srgbClr val="3C78D8"/>
              </a:buClr>
              <a:buSzPts val="800"/>
              <a:buNone/>
              <a:defRPr sz="800">
                <a:solidFill>
                  <a:srgbClr val="3C78D8"/>
                </a:solidFill>
              </a:defRPr>
            </a:lvl3pPr>
            <a:lvl4pPr lvl="3" algn="ctr">
              <a:lnSpc>
                <a:spcPct val="100000"/>
              </a:lnSpc>
              <a:spcBef>
                <a:spcPts val="0"/>
              </a:spcBef>
              <a:spcAft>
                <a:spcPts val="0"/>
              </a:spcAft>
              <a:buClr>
                <a:srgbClr val="3C78D8"/>
              </a:buClr>
              <a:buSzPts val="800"/>
              <a:buNone/>
              <a:defRPr sz="800">
                <a:solidFill>
                  <a:srgbClr val="3C78D8"/>
                </a:solidFill>
              </a:defRPr>
            </a:lvl4pPr>
            <a:lvl5pPr lvl="4" algn="ctr">
              <a:lnSpc>
                <a:spcPct val="100000"/>
              </a:lnSpc>
              <a:spcBef>
                <a:spcPts val="0"/>
              </a:spcBef>
              <a:spcAft>
                <a:spcPts val="0"/>
              </a:spcAft>
              <a:buClr>
                <a:srgbClr val="3C78D8"/>
              </a:buClr>
              <a:buSzPts val="800"/>
              <a:buNone/>
              <a:defRPr sz="800">
                <a:solidFill>
                  <a:srgbClr val="3C78D8"/>
                </a:solidFill>
              </a:defRPr>
            </a:lvl5pPr>
            <a:lvl6pPr lvl="5" algn="ctr">
              <a:lnSpc>
                <a:spcPct val="100000"/>
              </a:lnSpc>
              <a:spcBef>
                <a:spcPts val="0"/>
              </a:spcBef>
              <a:spcAft>
                <a:spcPts val="0"/>
              </a:spcAft>
              <a:buClr>
                <a:srgbClr val="3C78D8"/>
              </a:buClr>
              <a:buSzPts val="800"/>
              <a:buNone/>
              <a:defRPr sz="800">
                <a:solidFill>
                  <a:srgbClr val="3C78D8"/>
                </a:solidFill>
              </a:defRPr>
            </a:lvl6pPr>
            <a:lvl7pPr lvl="6" algn="ctr">
              <a:lnSpc>
                <a:spcPct val="100000"/>
              </a:lnSpc>
              <a:spcBef>
                <a:spcPts val="0"/>
              </a:spcBef>
              <a:spcAft>
                <a:spcPts val="0"/>
              </a:spcAft>
              <a:buClr>
                <a:srgbClr val="3C78D8"/>
              </a:buClr>
              <a:buSzPts val="800"/>
              <a:buNone/>
              <a:defRPr sz="800">
                <a:solidFill>
                  <a:srgbClr val="3C78D8"/>
                </a:solidFill>
              </a:defRPr>
            </a:lvl7pPr>
            <a:lvl8pPr lvl="7" algn="ctr">
              <a:lnSpc>
                <a:spcPct val="100000"/>
              </a:lnSpc>
              <a:spcBef>
                <a:spcPts val="0"/>
              </a:spcBef>
              <a:spcAft>
                <a:spcPts val="0"/>
              </a:spcAft>
              <a:buClr>
                <a:srgbClr val="3C78D8"/>
              </a:buClr>
              <a:buSzPts val="800"/>
              <a:buNone/>
              <a:defRPr sz="800">
                <a:solidFill>
                  <a:srgbClr val="3C78D8"/>
                </a:solidFill>
              </a:defRPr>
            </a:lvl8pPr>
            <a:lvl9pPr lvl="8" algn="ctr">
              <a:lnSpc>
                <a:spcPct val="100000"/>
              </a:lnSpc>
              <a:spcBef>
                <a:spcPts val="0"/>
              </a:spcBef>
              <a:spcAft>
                <a:spcPts val="0"/>
              </a:spcAft>
              <a:buClr>
                <a:srgbClr val="3C78D8"/>
              </a:buClr>
              <a:buSzPts val="800"/>
              <a:buNone/>
              <a:defRPr sz="800">
                <a:solidFill>
                  <a:srgbClr val="3C78D8"/>
                </a:solidFill>
              </a:defRPr>
            </a:lvl9pPr>
          </a:lstStyle>
          <a:p>
            <a:endParaRPr/>
          </a:p>
        </p:txBody>
      </p:sp>
      <p:sp>
        <p:nvSpPr>
          <p:cNvPr id="191" name="Google Shape;191;p4"/>
          <p:cNvSpPr txBox="1">
            <a:spLocks noGrp="1"/>
          </p:cNvSpPr>
          <p:nvPr>
            <p:ph type="title" idx="2"/>
          </p:nvPr>
        </p:nvSpPr>
        <p:spPr>
          <a:xfrm>
            <a:off x="2646000" y="894175"/>
            <a:ext cx="3852000" cy="20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15000">
                <a:solidFill>
                  <a:srgbClr val="1C4587"/>
                </a:solidFill>
              </a:defRPr>
            </a:lvl1pPr>
            <a:lvl2pPr lvl="1"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rotWithShape="1">
          <a:blip r:embed="rId2">
            <a:alphaModFix amt="76000"/>
          </a:blip>
          <a:src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rotWithShape="1">
          <a:blip r:embed="rId2">
            <a:alphaModFix amt="76000"/>
          </a:blip>
          <a:src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rotWithShape="1">
          <a:blip r:embed="rId3">
            <a:alphaModFix amt="76000"/>
          </a:blip>
          <a:src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rotWithShape="1">
          <a:blip r:embed="rId4">
            <a:alphaModFix amt="47000"/>
          </a:blip>
          <a:src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55" name="Google Shape;1955;p32"/>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6" name="Google Shape;1996;p33"/>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rotWithShape="1">
          <a:blip r:embed="rId2">
            <a:alphaModFix amt="64000"/>
          </a:blip>
          <a:src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rotWithShape="1">
          <a:blip r:embed="rId3">
            <a:alphaModFix amt="66000"/>
          </a:blip>
          <a:src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4" name="Google Shape;2074;p34"/>
          <p:cNvPicPr preferRelativeResize="0"/>
          <p:nvPr/>
        </p:nvPicPr>
        <p:blipFill rotWithShape="1">
          <a:blip r:embed="rId4">
            <a:alphaModFix amt="74000"/>
          </a:blip>
          <a:src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rotWithShape="1">
          <a:blip r:embed="rId5">
            <a:alphaModFix amt="74000"/>
          </a:blip>
          <a:src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14" name="Google Shape;2114;p35"/>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2"/>
        <p:cNvGrpSpPr/>
        <p:nvPr/>
      </p:nvGrpSpPr>
      <p:grpSpPr>
        <a:xfrm>
          <a:off x="0" y="0"/>
          <a:ext cx="0" cy="0"/>
          <a:chOff x="0" y="0"/>
          <a:chExt cx="0" cy="0"/>
        </a:xfrm>
      </p:grpSpPr>
      <p:sp>
        <p:nvSpPr>
          <p:cNvPr id="193" name="Google Shape;193;p5"/>
          <p:cNvSpPr txBox="1">
            <a:spLocks noGrp="1"/>
          </p:cNvSpPr>
          <p:nvPr>
            <p:ph type="body" idx="1"/>
          </p:nvPr>
        </p:nvSpPr>
        <p:spPr>
          <a:xfrm>
            <a:off x="720000" y="1055850"/>
            <a:ext cx="7704000" cy="3513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sz="1200">
                <a:solidFill>
                  <a:srgbClr val="434343"/>
                </a:solidFill>
              </a:defRPr>
            </a:lvl1pPr>
            <a:lvl2pPr marL="914400" lvl="1" indent="-317500" algn="l">
              <a:lnSpc>
                <a:spcPct val="100000"/>
              </a:lnSpc>
              <a:spcBef>
                <a:spcPts val="1600"/>
              </a:spcBef>
              <a:spcAft>
                <a:spcPts val="0"/>
              </a:spcAft>
              <a:buClr>
                <a:srgbClr val="434343"/>
              </a:buClr>
              <a:buSzPts val="1400"/>
              <a:buChar char="○"/>
              <a:defRPr>
                <a:solidFill>
                  <a:srgbClr val="434343"/>
                </a:solidFill>
              </a:defRPr>
            </a:lvl2pPr>
            <a:lvl3pPr marL="1371600" lvl="2" indent="-317500" algn="l">
              <a:lnSpc>
                <a:spcPct val="100000"/>
              </a:lnSpc>
              <a:spcBef>
                <a:spcPts val="1600"/>
              </a:spcBef>
              <a:spcAft>
                <a:spcPts val="0"/>
              </a:spcAft>
              <a:buClr>
                <a:srgbClr val="434343"/>
              </a:buClr>
              <a:buSzPts val="1400"/>
              <a:buChar char="■"/>
              <a:defRPr>
                <a:solidFill>
                  <a:srgbClr val="434343"/>
                </a:solidFill>
              </a:defRPr>
            </a:lvl3pPr>
            <a:lvl4pPr marL="1828800" lvl="3" indent="-317500" algn="l">
              <a:lnSpc>
                <a:spcPct val="100000"/>
              </a:lnSpc>
              <a:spcBef>
                <a:spcPts val="1600"/>
              </a:spcBef>
              <a:spcAft>
                <a:spcPts val="0"/>
              </a:spcAft>
              <a:buClr>
                <a:srgbClr val="434343"/>
              </a:buClr>
              <a:buSzPts val="1400"/>
              <a:buChar char="●"/>
              <a:defRPr>
                <a:solidFill>
                  <a:srgbClr val="434343"/>
                </a:solidFill>
              </a:defRPr>
            </a:lvl4pPr>
            <a:lvl5pPr marL="2286000" lvl="4" indent="-317500" algn="l">
              <a:lnSpc>
                <a:spcPct val="100000"/>
              </a:lnSpc>
              <a:spcBef>
                <a:spcPts val="1600"/>
              </a:spcBef>
              <a:spcAft>
                <a:spcPts val="0"/>
              </a:spcAft>
              <a:buClr>
                <a:srgbClr val="434343"/>
              </a:buClr>
              <a:buSzPts val="1400"/>
              <a:buChar char="○"/>
              <a:defRPr>
                <a:solidFill>
                  <a:srgbClr val="434343"/>
                </a:solidFill>
              </a:defRPr>
            </a:lvl5pPr>
            <a:lvl6pPr marL="2743200" lvl="5" indent="-317500" algn="l">
              <a:lnSpc>
                <a:spcPct val="100000"/>
              </a:lnSpc>
              <a:spcBef>
                <a:spcPts val="1600"/>
              </a:spcBef>
              <a:spcAft>
                <a:spcPts val="0"/>
              </a:spcAft>
              <a:buClr>
                <a:srgbClr val="434343"/>
              </a:buClr>
              <a:buSzPts val="1400"/>
              <a:buChar char="■"/>
              <a:defRPr>
                <a:solidFill>
                  <a:srgbClr val="434343"/>
                </a:solidFill>
              </a:defRPr>
            </a:lvl6pPr>
            <a:lvl7pPr marL="3200400" lvl="6" indent="-317500" algn="l">
              <a:lnSpc>
                <a:spcPct val="100000"/>
              </a:lnSpc>
              <a:spcBef>
                <a:spcPts val="1600"/>
              </a:spcBef>
              <a:spcAft>
                <a:spcPts val="0"/>
              </a:spcAft>
              <a:buClr>
                <a:srgbClr val="434343"/>
              </a:buClr>
              <a:buSzPts val="1400"/>
              <a:buChar char="●"/>
              <a:defRPr>
                <a:solidFill>
                  <a:srgbClr val="434343"/>
                </a:solidFill>
              </a:defRPr>
            </a:lvl7pPr>
            <a:lvl8pPr marL="3657600" lvl="7" indent="-317500" algn="l">
              <a:lnSpc>
                <a:spcPct val="100000"/>
              </a:lnSpc>
              <a:spcBef>
                <a:spcPts val="1600"/>
              </a:spcBef>
              <a:spcAft>
                <a:spcPts val="0"/>
              </a:spcAft>
              <a:buClr>
                <a:srgbClr val="434343"/>
              </a:buClr>
              <a:buSzPts val="1400"/>
              <a:buChar char="○"/>
              <a:defRPr>
                <a:solidFill>
                  <a:srgbClr val="434343"/>
                </a:solidFill>
              </a:defRPr>
            </a:lvl8pPr>
            <a:lvl9pPr marL="4114800" lvl="8" indent="-317500" algn="l">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94" name="Google Shape;194;p5"/>
          <p:cNvPicPr preferRelativeResize="0"/>
          <p:nvPr/>
        </p:nvPicPr>
        <p:blipFill rotWithShape="1">
          <a:blip r:embed="rId2">
            <a:alphaModFix amt="66000"/>
          </a:blip>
          <a:srcRect/>
          <a:stretch/>
        </p:blipFill>
        <p:spPr>
          <a:xfrm rot="1326165" flipH="1">
            <a:off x="7658780" y="-1091242"/>
            <a:ext cx="3297389" cy="2276634"/>
          </a:xfrm>
          <a:prstGeom prst="rect">
            <a:avLst/>
          </a:prstGeom>
          <a:noFill/>
          <a:ln>
            <a:noFill/>
          </a:ln>
        </p:spPr>
      </p:pic>
      <p:pic>
        <p:nvPicPr>
          <p:cNvPr id="195" name="Google Shape;195;p5"/>
          <p:cNvPicPr preferRelativeResize="0"/>
          <p:nvPr/>
        </p:nvPicPr>
        <p:blipFill rotWithShape="1">
          <a:blip r:embed="rId3">
            <a:alphaModFix amt="67000"/>
          </a:blip>
          <a:srcRect/>
          <a:stretch/>
        </p:blipFill>
        <p:spPr>
          <a:xfrm rot="5400000" flipH="1">
            <a:off x="7116014" y="-515250"/>
            <a:ext cx="2894875" cy="2593326"/>
          </a:xfrm>
          <a:prstGeom prst="rect">
            <a:avLst/>
          </a:prstGeom>
          <a:noFill/>
          <a:ln>
            <a:noFill/>
          </a:ln>
        </p:spPr>
      </p:pic>
      <p:pic>
        <p:nvPicPr>
          <p:cNvPr id="196" name="Google Shape;196;p5"/>
          <p:cNvPicPr preferRelativeResize="0"/>
          <p:nvPr/>
        </p:nvPicPr>
        <p:blipFill rotWithShape="1">
          <a:blip r:embed="rId2">
            <a:alphaModFix amt="66000"/>
          </a:blip>
          <a:srcRect/>
          <a:stretch/>
        </p:blipFill>
        <p:spPr>
          <a:xfrm rot="5547182" flipH="1">
            <a:off x="-1959645" y="2413033"/>
            <a:ext cx="3297391" cy="2276632"/>
          </a:xfrm>
          <a:prstGeom prst="rect">
            <a:avLst/>
          </a:prstGeom>
          <a:noFill/>
          <a:ln>
            <a:noFill/>
          </a:ln>
        </p:spPr>
      </p:pic>
      <p:pic>
        <p:nvPicPr>
          <p:cNvPr id="197" name="Google Shape;197;p5"/>
          <p:cNvPicPr preferRelativeResize="0"/>
          <p:nvPr/>
        </p:nvPicPr>
        <p:blipFill rotWithShape="1">
          <a:blip r:embed="rId4">
            <a:alphaModFix amt="82000"/>
          </a:blip>
          <a:srcRect/>
          <a:stretch/>
        </p:blipFill>
        <p:spPr>
          <a:xfrm rot="7617396">
            <a:off x="7156577" y="3425249"/>
            <a:ext cx="3632874" cy="2999026"/>
          </a:xfrm>
          <a:prstGeom prst="rect">
            <a:avLst/>
          </a:prstGeom>
          <a:noFill/>
          <a:ln>
            <a:noFill/>
          </a:ln>
        </p:spPr>
      </p:pic>
      <p:grpSp>
        <p:nvGrpSpPr>
          <p:cNvPr id="198" name="Google Shape;198;p5"/>
          <p:cNvGrpSpPr/>
          <p:nvPr/>
        </p:nvGrpSpPr>
        <p:grpSpPr>
          <a:xfrm>
            <a:off x="-624370" y="1649584"/>
            <a:ext cx="1344377" cy="1995312"/>
            <a:chOff x="272875" y="1527563"/>
            <a:chExt cx="255950" cy="455000"/>
          </a:xfrm>
        </p:grpSpPr>
        <p:sp>
          <p:nvSpPr>
            <p:cNvPr id="199" name="Google Shape;19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4" name="Google Shape;234;p5"/>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236"/>
        <p:cNvGrpSpPr/>
        <p:nvPr/>
      </p:nvGrpSpPr>
      <p:grpSpPr>
        <a:xfrm>
          <a:off x="0" y="0"/>
          <a:ext cx="0" cy="0"/>
          <a:chOff x="0" y="0"/>
          <a:chExt cx="0" cy="0"/>
        </a:xfrm>
      </p:grpSpPr>
      <p:pic>
        <p:nvPicPr>
          <p:cNvPr id="237" name="Google Shape;237;p6"/>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238" name="Google Shape;238;p6"/>
          <p:cNvGrpSpPr/>
          <p:nvPr/>
        </p:nvGrpSpPr>
        <p:grpSpPr>
          <a:xfrm rot="-8099954">
            <a:off x="15431" y="-572435"/>
            <a:ext cx="1344367" cy="1995327"/>
            <a:chOff x="272875" y="1527563"/>
            <a:chExt cx="255950" cy="455000"/>
          </a:xfrm>
        </p:grpSpPr>
        <p:sp>
          <p:nvSpPr>
            <p:cNvPr id="239" name="Google Shape;2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74" name="Google Shape;274;p6"/>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275" name="Google Shape;275;p6"/>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276" name="Google Shape;276;p6"/>
          <p:cNvGrpSpPr/>
          <p:nvPr/>
        </p:nvGrpSpPr>
        <p:grpSpPr>
          <a:xfrm flipH="1">
            <a:off x="-624375" y="3487614"/>
            <a:ext cx="1344377" cy="2469659"/>
            <a:chOff x="272875" y="1419395"/>
            <a:chExt cx="255950" cy="563168"/>
          </a:xfrm>
        </p:grpSpPr>
        <p:sp>
          <p:nvSpPr>
            <p:cNvPr id="277" name="Google Shape;277;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2" name="Google Shape;312;p6"/>
          <p:cNvSpPr txBox="1">
            <a:spLocks noGrp="1"/>
          </p:cNvSpPr>
          <p:nvPr>
            <p:ph type="title"/>
          </p:nvPr>
        </p:nvSpPr>
        <p:spPr>
          <a:xfrm>
            <a:off x="732375" y="1618170"/>
            <a:ext cx="3839700" cy="62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13" name="Google Shape;313;p6"/>
          <p:cNvSpPr txBox="1">
            <a:spLocks noGrp="1"/>
          </p:cNvSpPr>
          <p:nvPr>
            <p:ph type="subTitle" idx="1"/>
          </p:nvPr>
        </p:nvSpPr>
        <p:spPr>
          <a:xfrm>
            <a:off x="732375" y="2191200"/>
            <a:ext cx="7691700" cy="2031000"/>
          </a:xfrm>
          <a:prstGeom prst="rect">
            <a:avLst/>
          </a:prstGeom>
          <a:noFill/>
          <a:ln>
            <a:noFill/>
          </a:ln>
        </p:spPr>
        <p:txBody>
          <a:bodyPr spcFirstLastPara="1" wrap="square" lIns="91425" tIns="91425" rIns="91425" bIns="91425" anchor="t" anchorCtr="0">
            <a:noAutofit/>
          </a:bodyPr>
          <a:lstStyle>
            <a:lvl1pPr marR="50800" lvl="0" algn="l">
              <a:lnSpc>
                <a:spcPct val="166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314" name="Google Shape;314;p6"/>
          <p:cNvSpPr txBox="1">
            <a:spLocks noGrp="1"/>
          </p:cNvSpPr>
          <p:nvPr>
            <p:ph type="ctrTitle" idx="2"/>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315" name="Google Shape;315;p6"/>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6"/>
        <p:cNvGrpSpPr/>
        <p:nvPr/>
      </p:nvGrpSpPr>
      <p:grpSpPr>
        <a:xfrm>
          <a:off x="0" y="0"/>
          <a:ext cx="0" cy="0"/>
          <a:chOff x="0" y="0"/>
          <a:chExt cx="0" cy="0"/>
        </a:xfrm>
      </p:grpSpPr>
      <p:pic>
        <p:nvPicPr>
          <p:cNvPr id="317" name="Google Shape;317;p7"/>
          <p:cNvPicPr preferRelativeResize="0"/>
          <p:nvPr/>
        </p:nvPicPr>
        <p:blipFill rotWithShape="1">
          <a:blip r:embed="rId2">
            <a:alphaModFix amt="74000"/>
          </a:blip>
          <a:srcRect/>
          <a:stretch/>
        </p:blipFill>
        <p:spPr>
          <a:xfrm rot="-10162003" flipH="1">
            <a:off x="301118" y="56641"/>
            <a:ext cx="2894871" cy="2593322"/>
          </a:xfrm>
          <a:prstGeom prst="rect">
            <a:avLst/>
          </a:prstGeom>
          <a:noFill/>
          <a:ln>
            <a:noFill/>
          </a:ln>
        </p:spPr>
      </p:pic>
      <p:pic>
        <p:nvPicPr>
          <p:cNvPr id="318" name="Google Shape;318;p7"/>
          <p:cNvPicPr preferRelativeResize="0"/>
          <p:nvPr/>
        </p:nvPicPr>
        <p:blipFill rotWithShape="1">
          <a:blip r:embed="rId3">
            <a:alphaModFix amt="33000"/>
          </a:blip>
          <a:srcRect/>
          <a:stretch/>
        </p:blipFill>
        <p:spPr>
          <a:xfrm rot="10800000" flipH="1">
            <a:off x="2309117" y="4"/>
            <a:ext cx="6114874" cy="5143500"/>
          </a:xfrm>
          <a:prstGeom prst="rect">
            <a:avLst/>
          </a:prstGeom>
          <a:noFill/>
          <a:ln>
            <a:noFill/>
          </a:ln>
        </p:spPr>
      </p:pic>
      <p:pic>
        <p:nvPicPr>
          <p:cNvPr id="319" name="Google Shape;319;p7"/>
          <p:cNvPicPr preferRelativeResize="0"/>
          <p:nvPr/>
        </p:nvPicPr>
        <p:blipFill rotWithShape="1">
          <a:blip r:embed="rId4">
            <a:alphaModFix amt="58000"/>
          </a:blip>
          <a:srcRect/>
          <a:stretch/>
        </p:blipFill>
        <p:spPr>
          <a:xfrm rot="-8962532">
            <a:off x="7553885" y="2352524"/>
            <a:ext cx="1462806" cy="3509154"/>
          </a:xfrm>
          <a:prstGeom prst="rect">
            <a:avLst/>
          </a:prstGeom>
          <a:noFill/>
          <a:ln>
            <a:noFill/>
          </a:ln>
        </p:spPr>
      </p:pic>
      <p:pic>
        <p:nvPicPr>
          <p:cNvPr id="320" name="Google Shape;320;p7"/>
          <p:cNvPicPr preferRelativeResize="0"/>
          <p:nvPr/>
        </p:nvPicPr>
        <p:blipFill rotWithShape="1">
          <a:blip r:embed="rId5">
            <a:alphaModFix amt="62000"/>
          </a:blip>
          <a:srcRect/>
          <a:stretch/>
        </p:blipFill>
        <p:spPr>
          <a:xfrm rot="-10162003" flipH="1">
            <a:off x="-1091107" y="-1133759"/>
            <a:ext cx="2894871" cy="2593322"/>
          </a:xfrm>
          <a:prstGeom prst="rect">
            <a:avLst/>
          </a:prstGeom>
          <a:noFill/>
          <a:ln>
            <a:noFill/>
          </a:ln>
        </p:spPr>
      </p:pic>
      <p:sp>
        <p:nvSpPr>
          <p:cNvPr id="321" name="Google Shape;321;p7"/>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2" name="Google Shape;322;p7"/>
          <p:cNvGrpSpPr/>
          <p:nvPr/>
        </p:nvGrpSpPr>
        <p:grpSpPr>
          <a:xfrm rot="8100046">
            <a:off x="-12030" y="3450661"/>
            <a:ext cx="1344367" cy="1995327"/>
            <a:chOff x="272875" y="1527563"/>
            <a:chExt cx="255950" cy="455000"/>
          </a:xfrm>
        </p:grpSpPr>
        <p:sp>
          <p:nvSpPr>
            <p:cNvPr id="323" name="Google Shape;323;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 name="Google Shape;358;p7"/>
          <p:cNvGrpSpPr/>
          <p:nvPr/>
        </p:nvGrpSpPr>
        <p:grpSpPr>
          <a:xfrm rot="-987768">
            <a:off x="7751817" y="-266278"/>
            <a:ext cx="1344359" cy="1995308"/>
            <a:chOff x="272875" y="1527563"/>
            <a:chExt cx="255950" cy="455000"/>
          </a:xfrm>
        </p:grpSpPr>
        <p:sp>
          <p:nvSpPr>
            <p:cNvPr id="359" name="Google Shape;359;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94" name="Google Shape;394;p7"/>
          <p:cNvPicPr preferRelativeResize="0"/>
          <p:nvPr/>
        </p:nvPicPr>
        <p:blipFill rotWithShape="1">
          <a:blip r:embed="rId6">
            <a:alphaModFix amt="62000"/>
          </a:blip>
          <a:srcRect/>
          <a:stretch/>
        </p:blipFill>
        <p:spPr>
          <a:xfrm rot="5400000">
            <a:off x="1054424" y="-334421"/>
            <a:ext cx="4474637" cy="5143502"/>
          </a:xfrm>
          <a:prstGeom prst="rect">
            <a:avLst/>
          </a:prstGeom>
          <a:noFill/>
          <a:ln>
            <a:noFill/>
          </a:ln>
        </p:spPr>
      </p:pic>
      <p:sp>
        <p:nvSpPr>
          <p:cNvPr id="395" name="Google Shape;395;p7"/>
          <p:cNvSpPr txBox="1">
            <a:spLocks noGrp="1"/>
          </p:cNvSpPr>
          <p:nvPr>
            <p:ph type="title"/>
          </p:nvPr>
        </p:nvSpPr>
        <p:spPr>
          <a:xfrm>
            <a:off x="1388100" y="1307100"/>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6" name="Google Shape;396;p7"/>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7"/>
        <p:cNvGrpSpPr/>
        <p:nvPr/>
      </p:nvGrpSpPr>
      <p:grpSpPr>
        <a:xfrm>
          <a:off x="0" y="0"/>
          <a:ext cx="0" cy="0"/>
          <a:chOff x="0" y="0"/>
          <a:chExt cx="0" cy="0"/>
        </a:xfrm>
      </p:grpSpPr>
      <p:sp>
        <p:nvSpPr>
          <p:cNvPr id="398" name="Google Shape;398;p8"/>
          <p:cNvSpPr txBox="1">
            <a:spLocks noGrp="1"/>
          </p:cNvSpPr>
          <p:nvPr>
            <p:ph type="ctrTitle"/>
          </p:nvPr>
        </p:nvSpPr>
        <p:spPr>
          <a:xfrm>
            <a:off x="1426500" y="1130675"/>
            <a:ext cx="62910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99" name="Google Shape;399;p8"/>
          <p:cNvSpPr txBox="1">
            <a:spLocks noGrp="1"/>
          </p:cNvSpPr>
          <p:nvPr>
            <p:ph type="subTitle" idx="1"/>
          </p:nvPr>
        </p:nvSpPr>
        <p:spPr>
          <a:xfrm>
            <a:off x="720000" y="3220225"/>
            <a:ext cx="7704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400" name="Google Shape;400;p8"/>
          <p:cNvPicPr preferRelativeResize="0"/>
          <p:nvPr/>
        </p:nvPicPr>
        <p:blipFill rotWithShape="1">
          <a:blip r:embed="rId2">
            <a:alphaModFix amt="66000"/>
          </a:blip>
          <a:srcRect/>
          <a:stretch/>
        </p:blipFill>
        <p:spPr>
          <a:xfrm rot="1326165" flipH="1">
            <a:off x="-1328945" y="-932567"/>
            <a:ext cx="3297389" cy="2276634"/>
          </a:xfrm>
          <a:prstGeom prst="rect">
            <a:avLst/>
          </a:prstGeom>
          <a:noFill/>
          <a:ln>
            <a:noFill/>
          </a:ln>
        </p:spPr>
      </p:pic>
      <p:pic>
        <p:nvPicPr>
          <p:cNvPr id="401" name="Google Shape;401;p8"/>
          <p:cNvPicPr preferRelativeResize="0"/>
          <p:nvPr/>
        </p:nvPicPr>
        <p:blipFill rotWithShape="1">
          <a:blip r:embed="rId3">
            <a:alphaModFix amt="64000"/>
          </a:blip>
          <a:srcRect/>
          <a:stretch/>
        </p:blipFill>
        <p:spPr>
          <a:xfrm rot="2440329">
            <a:off x="6865875" y="-711275"/>
            <a:ext cx="3592175" cy="3021601"/>
          </a:xfrm>
          <a:prstGeom prst="rect">
            <a:avLst/>
          </a:prstGeom>
          <a:noFill/>
          <a:ln>
            <a:noFill/>
          </a:ln>
        </p:spPr>
      </p:pic>
      <p:pic>
        <p:nvPicPr>
          <p:cNvPr id="402" name="Google Shape;402;p8"/>
          <p:cNvPicPr preferRelativeResize="0"/>
          <p:nvPr/>
        </p:nvPicPr>
        <p:blipFill rotWithShape="1">
          <a:blip r:embed="rId4">
            <a:alphaModFix amt="67000"/>
          </a:blip>
          <a:srcRect/>
          <a:stretch/>
        </p:blipFill>
        <p:spPr>
          <a:xfrm rot="5400000" flipH="1">
            <a:off x="-1871711" y="-356575"/>
            <a:ext cx="2894875" cy="2593326"/>
          </a:xfrm>
          <a:prstGeom prst="rect">
            <a:avLst/>
          </a:prstGeom>
          <a:noFill/>
          <a:ln>
            <a:noFill/>
          </a:ln>
        </p:spPr>
      </p:pic>
      <p:pic>
        <p:nvPicPr>
          <p:cNvPr id="403" name="Google Shape;403;p8"/>
          <p:cNvPicPr preferRelativeResize="0"/>
          <p:nvPr/>
        </p:nvPicPr>
        <p:blipFill rotWithShape="1">
          <a:blip r:embed="rId2">
            <a:alphaModFix amt="66000"/>
          </a:blip>
          <a:srcRect/>
          <a:stretch/>
        </p:blipFill>
        <p:spPr>
          <a:xfrm rot="1326165" flipH="1">
            <a:off x="-889245" y="3430558"/>
            <a:ext cx="3297389" cy="2276634"/>
          </a:xfrm>
          <a:prstGeom prst="rect">
            <a:avLst/>
          </a:prstGeom>
          <a:noFill/>
          <a:ln>
            <a:noFill/>
          </a:ln>
        </p:spPr>
      </p:pic>
      <p:pic>
        <p:nvPicPr>
          <p:cNvPr id="404" name="Google Shape;404;p8"/>
          <p:cNvPicPr preferRelativeResize="0"/>
          <p:nvPr/>
        </p:nvPicPr>
        <p:blipFill rotWithShape="1">
          <a:blip r:embed="rId5">
            <a:alphaModFix amt="82000"/>
          </a:blip>
          <a:srcRect/>
          <a:stretch/>
        </p:blipFill>
        <p:spPr>
          <a:xfrm rot="10670981">
            <a:off x="6959826" y="3022524"/>
            <a:ext cx="3632875" cy="2999026"/>
          </a:xfrm>
          <a:prstGeom prst="rect">
            <a:avLst/>
          </a:prstGeom>
          <a:noFill/>
          <a:ln>
            <a:noFill/>
          </a:ln>
        </p:spPr>
      </p:pic>
      <p:grpSp>
        <p:nvGrpSpPr>
          <p:cNvPr id="405" name="Google Shape;405;p8"/>
          <p:cNvGrpSpPr/>
          <p:nvPr/>
        </p:nvGrpSpPr>
        <p:grpSpPr>
          <a:xfrm rot="-2700000">
            <a:off x="381980" y="2801012"/>
            <a:ext cx="1344349" cy="2469678"/>
            <a:chOff x="272875" y="1419395"/>
            <a:chExt cx="255950" cy="563168"/>
          </a:xfrm>
        </p:grpSpPr>
        <p:sp>
          <p:nvSpPr>
            <p:cNvPr id="406" name="Google Shape;40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8"/>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8"/>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8"/>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8"/>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8"/>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1" name="Google Shape;441;p8"/>
          <p:cNvGrpSpPr/>
          <p:nvPr/>
        </p:nvGrpSpPr>
        <p:grpSpPr>
          <a:xfrm rot="-2700000">
            <a:off x="7112113" y="-364316"/>
            <a:ext cx="1344349" cy="1995327"/>
            <a:chOff x="272875" y="1527563"/>
            <a:chExt cx="255950" cy="455000"/>
          </a:xfrm>
        </p:grpSpPr>
        <p:sp>
          <p:nvSpPr>
            <p:cNvPr id="442" name="Google Shape;44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7" name="Google Shape;477;p8"/>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8"/>
        <p:cNvGrpSpPr/>
        <p:nvPr/>
      </p:nvGrpSpPr>
      <p:grpSpPr>
        <a:xfrm>
          <a:off x="0" y="0"/>
          <a:ext cx="0" cy="0"/>
          <a:chOff x="0" y="0"/>
          <a:chExt cx="0" cy="0"/>
        </a:xfrm>
      </p:grpSpPr>
      <p:sp>
        <p:nvSpPr>
          <p:cNvPr id="479" name="Google Shape;479;p9"/>
          <p:cNvSpPr txBox="1">
            <a:spLocks noGrp="1"/>
          </p:cNvSpPr>
          <p:nvPr>
            <p:ph type="subTitle" idx="1"/>
          </p:nvPr>
        </p:nvSpPr>
        <p:spPr>
          <a:xfrm>
            <a:off x="1944337" y="3168343"/>
            <a:ext cx="1532400" cy="479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b="1">
                <a:latin typeface="Josefin Sans"/>
                <a:ea typeface="Josefin Sans"/>
                <a:cs typeface="Josefin Sans"/>
                <a:sym typeface="Josefin Sans"/>
              </a:defRPr>
            </a:lvl1pPr>
            <a:lvl2pPr lvl="1" algn="ctr">
              <a:lnSpc>
                <a:spcPct val="100000"/>
              </a:lnSpc>
              <a:spcBef>
                <a:spcPts val="0"/>
              </a:spcBef>
              <a:spcAft>
                <a:spcPts val="0"/>
              </a:spcAft>
              <a:buSzPts val="1400"/>
              <a:buNone/>
              <a:defRPr sz="1600" b="1">
                <a:latin typeface="Josefin Sans"/>
                <a:ea typeface="Josefin Sans"/>
                <a:cs typeface="Josefin Sans"/>
                <a:sym typeface="Josefin Sans"/>
              </a:defRPr>
            </a:lvl2pPr>
            <a:lvl3pPr lvl="2" algn="ctr">
              <a:lnSpc>
                <a:spcPct val="100000"/>
              </a:lnSpc>
              <a:spcBef>
                <a:spcPts val="0"/>
              </a:spcBef>
              <a:spcAft>
                <a:spcPts val="0"/>
              </a:spcAft>
              <a:buSzPts val="1400"/>
              <a:buNone/>
              <a:defRPr sz="1600" b="1">
                <a:latin typeface="Josefin Sans"/>
                <a:ea typeface="Josefin Sans"/>
                <a:cs typeface="Josefin Sans"/>
                <a:sym typeface="Josefin Sans"/>
              </a:defRPr>
            </a:lvl3pPr>
            <a:lvl4pPr lvl="3" algn="ctr">
              <a:lnSpc>
                <a:spcPct val="100000"/>
              </a:lnSpc>
              <a:spcBef>
                <a:spcPts val="0"/>
              </a:spcBef>
              <a:spcAft>
                <a:spcPts val="0"/>
              </a:spcAft>
              <a:buSzPts val="1400"/>
              <a:buNone/>
              <a:defRPr sz="1600" b="1">
                <a:latin typeface="Josefin Sans"/>
                <a:ea typeface="Josefin Sans"/>
                <a:cs typeface="Josefin Sans"/>
                <a:sym typeface="Josefin Sans"/>
              </a:defRPr>
            </a:lvl4pPr>
            <a:lvl5pPr lvl="4" algn="ctr">
              <a:lnSpc>
                <a:spcPct val="100000"/>
              </a:lnSpc>
              <a:spcBef>
                <a:spcPts val="0"/>
              </a:spcBef>
              <a:spcAft>
                <a:spcPts val="0"/>
              </a:spcAft>
              <a:buSzPts val="1400"/>
              <a:buNone/>
              <a:defRPr sz="1600" b="1">
                <a:latin typeface="Josefin Sans"/>
                <a:ea typeface="Josefin Sans"/>
                <a:cs typeface="Josefin Sans"/>
                <a:sym typeface="Josefin Sans"/>
              </a:defRPr>
            </a:lvl5pPr>
            <a:lvl6pPr lvl="5" algn="ctr">
              <a:lnSpc>
                <a:spcPct val="100000"/>
              </a:lnSpc>
              <a:spcBef>
                <a:spcPts val="0"/>
              </a:spcBef>
              <a:spcAft>
                <a:spcPts val="0"/>
              </a:spcAft>
              <a:buSzPts val="1400"/>
              <a:buNone/>
              <a:defRPr sz="1600" b="1">
                <a:latin typeface="Josefin Sans"/>
                <a:ea typeface="Josefin Sans"/>
                <a:cs typeface="Josefin Sans"/>
                <a:sym typeface="Josefin Sans"/>
              </a:defRPr>
            </a:lvl6pPr>
            <a:lvl7pPr lvl="6" algn="ctr">
              <a:lnSpc>
                <a:spcPct val="100000"/>
              </a:lnSpc>
              <a:spcBef>
                <a:spcPts val="0"/>
              </a:spcBef>
              <a:spcAft>
                <a:spcPts val="0"/>
              </a:spcAft>
              <a:buSzPts val="1400"/>
              <a:buNone/>
              <a:defRPr sz="1600" b="1">
                <a:latin typeface="Josefin Sans"/>
                <a:ea typeface="Josefin Sans"/>
                <a:cs typeface="Josefin Sans"/>
                <a:sym typeface="Josefin Sans"/>
              </a:defRPr>
            </a:lvl7pPr>
            <a:lvl8pPr lvl="7" algn="ctr">
              <a:lnSpc>
                <a:spcPct val="100000"/>
              </a:lnSpc>
              <a:spcBef>
                <a:spcPts val="0"/>
              </a:spcBef>
              <a:spcAft>
                <a:spcPts val="0"/>
              </a:spcAft>
              <a:buSzPts val="1400"/>
              <a:buNone/>
              <a:defRPr sz="1600" b="1">
                <a:latin typeface="Josefin Sans"/>
                <a:ea typeface="Josefin Sans"/>
                <a:cs typeface="Josefin Sans"/>
                <a:sym typeface="Josefin Sans"/>
              </a:defRPr>
            </a:lvl8pPr>
            <a:lvl9pPr lvl="8" algn="ctr">
              <a:lnSpc>
                <a:spcPct val="100000"/>
              </a:lnSpc>
              <a:spcBef>
                <a:spcPts val="0"/>
              </a:spcBef>
              <a:spcAft>
                <a:spcPts val="0"/>
              </a:spcAft>
              <a:buSzPts val="1400"/>
              <a:buNone/>
              <a:defRPr sz="1600" b="1">
                <a:latin typeface="Josefin Sans"/>
                <a:ea typeface="Josefin Sans"/>
                <a:cs typeface="Josefin Sans"/>
                <a:sym typeface="Josefin Sans"/>
              </a:defRPr>
            </a:lvl9pPr>
          </a:lstStyle>
          <a:p>
            <a:endParaRPr/>
          </a:p>
        </p:txBody>
      </p:sp>
      <p:sp>
        <p:nvSpPr>
          <p:cNvPr id="480" name="Google Shape;480;p9"/>
          <p:cNvSpPr txBox="1">
            <a:spLocks noGrp="1"/>
          </p:cNvSpPr>
          <p:nvPr>
            <p:ph type="subTitle" idx="2"/>
          </p:nvPr>
        </p:nvSpPr>
        <p:spPr>
          <a:xfrm>
            <a:off x="1381688" y="3559333"/>
            <a:ext cx="2657700" cy="10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1" name="Google Shape;481;p9"/>
          <p:cNvSpPr txBox="1">
            <a:spLocks noGrp="1"/>
          </p:cNvSpPr>
          <p:nvPr>
            <p:ph type="subTitle" idx="3"/>
          </p:nvPr>
        </p:nvSpPr>
        <p:spPr>
          <a:xfrm flipH="1">
            <a:off x="5667265" y="3168343"/>
            <a:ext cx="1532400" cy="479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b="1">
                <a:latin typeface="Josefin Sans"/>
                <a:ea typeface="Josefin Sans"/>
                <a:cs typeface="Josefin Sans"/>
                <a:sym typeface="Josefin Sans"/>
              </a:defRPr>
            </a:lvl1pPr>
            <a:lvl2pPr lvl="1" algn="ctr">
              <a:lnSpc>
                <a:spcPct val="100000"/>
              </a:lnSpc>
              <a:spcBef>
                <a:spcPts val="0"/>
              </a:spcBef>
              <a:spcAft>
                <a:spcPts val="0"/>
              </a:spcAft>
              <a:buSzPts val="1400"/>
              <a:buNone/>
              <a:defRPr sz="1600" b="1">
                <a:latin typeface="Josefin Sans"/>
                <a:ea typeface="Josefin Sans"/>
                <a:cs typeface="Josefin Sans"/>
                <a:sym typeface="Josefin Sans"/>
              </a:defRPr>
            </a:lvl2pPr>
            <a:lvl3pPr lvl="2" algn="ctr">
              <a:lnSpc>
                <a:spcPct val="100000"/>
              </a:lnSpc>
              <a:spcBef>
                <a:spcPts val="0"/>
              </a:spcBef>
              <a:spcAft>
                <a:spcPts val="0"/>
              </a:spcAft>
              <a:buSzPts val="1400"/>
              <a:buNone/>
              <a:defRPr sz="1600" b="1">
                <a:latin typeface="Josefin Sans"/>
                <a:ea typeface="Josefin Sans"/>
                <a:cs typeface="Josefin Sans"/>
                <a:sym typeface="Josefin Sans"/>
              </a:defRPr>
            </a:lvl3pPr>
            <a:lvl4pPr lvl="3" algn="ctr">
              <a:lnSpc>
                <a:spcPct val="100000"/>
              </a:lnSpc>
              <a:spcBef>
                <a:spcPts val="0"/>
              </a:spcBef>
              <a:spcAft>
                <a:spcPts val="0"/>
              </a:spcAft>
              <a:buSzPts val="1400"/>
              <a:buNone/>
              <a:defRPr sz="1600" b="1">
                <a:latin typeface="Josefin Sans"/>
                <a:ea typeface="Josefin Sans"/>
                <a:cs typeface="Josefin Sans"/>
                <a:sym typeface="Josefin Sans"/>
              </a:defRPr>
            </a:lvl4pPr>
            <a:lvl5pPr lvl="4" algn="ctr">
              <a:lnSpc>
                <a:spcPct val="100000"/>
              </a:lnSpc>
              <a:spcBef>
                <a:spcPts val="0"/>
              </a:spcBef>
              <a:spcAft>
                <a:spcPts val="0"/>
              </a:spcAft>
              <a:buSzPts val="1400"/>
              <a:buNone/>
              <a:defRPr sz="1600" b="1">
                <a:latin typeface="Josefin Sans"/>
                <a:ea typeface="Josefin Sans"/>
                <a:cs typeface="Josefin Sans"/>
                <a:sym typeface="Josefin Sans"/>
              </a:defRPr>
            </a:lvl5pPr>
            <a:lvl6pPr lvl="5" algn="ctr">
              <a:lnSpc>
                <a:spcPct val="100000"/>
              </a:lnSpc>
              <a:spcBef>
                <a:spcPts val="0"/>
              </a:spcBef>
              <a:spcAft>
                <a:spcPts val="0"/>
              </a:spcAft>
              <a:buSzPts val="1400"/>
              <a:buNone/>
              <a:defRPr sz="1600" b="1">
                <a:latin typeface="Josefin Sans"/>
                <a:ea typeface="Josefin Sans"/>
                <a:cs typeface="Josefin Sans"/>
                <a:sym typeface="Josefin Sans"/>
              </a:defRPr>
            </a:lvl6pPr>
            <a:lvl7pPr lvl="6" algn="ctr">
              <a:lnSpc>
                <a:spcPct val="100000"/>
              </a:lnSpc>
              <a:spcBef>
                <a:spcPts val="0"/>
              </a:spcBef>
              <a:spcAft>
                <a:spcPts val="0"/>
              </a:spcAft>
              <a:buSzPts val="1400"/>
              <a:buNone/>
              <a:defRPr sz="1600" b="1">
                <a:latin typeface="Josefin Sans"/>
                <a:ea typeface="Josefin Sans"/>
                <a:cs typeface="Josefin Sans"/>
                <a:sym typeface="Josefin Sans"/>
              </a:defRPr>
            </a:lvl7pPr>
            <a:lvl8pPr lvl="7" algn="ctr">
              <a:lnSpc>
                <a:spcPct val="100000"/>
              </a:lnSpc>
              <a:spcBef>
                <a:spcPts val="0"/>
              </a:spcBef>
              <a:spcAft>
                <a:spcPts val="0"/>
              </a:spcAft>
              <a:buSzPts val="1400"/>
              <a:buNone/>
              <a:defRPr sz="1600" b="1">
                <a:latin typeface="Josefin Sans"/>
                <a:ea typeface="Josefin Sans"/>
                <a:cs typeface="Josefin Sans"/>
                <a:sym typeface="Josefin Sans"/>
              </a:defRPr>
            </a:lvl8pPr>
            <a:lvl9pPr lvl="8" algn="ctr">
              <a:lnSpc>
                <a:spcPct val="100000"/>
              </a:lnSpc>
              <a:spcBef>
                <a:spcPts val="0"/>
              </a:spcBef>
              <a:spcAft>
                <a:spcPts val="0"/>
              </a:spcAft>
              <a:buSzPts val="1400"/>
              <a:buNone/>
              <a:defRPr sz="1600" b="1">
                <a:latin typeface="Josefin Sans"/>
                <a:ea typeface="Josefin Sans"/>
                <a:cs typeface="Josefin Sans"/>
                <a:sym typeface="Josefin Sans"/>
              </a:defRPr>
            </a:lvl9pPr>
          </a:lstStyle>
          <a:p>
            <a:endParaRPr/>
          </a:p>
        </p:txBody>
      </p:sp>
      <p:sp>
        <p:nvSpPr>
          <p:cNvPr id="482" name="Google Shape;482;p9"/>
          <p:cNvSpPr txBox="1">
            <a:spLocks noGrp="1"/>
          </p:cNvSpPr>
          <p:nvPr>
            <p:ph type="subTitle" idx="4"/>
          </p:nvPr>
        </p:nvSpPr>
        <p:spPr>
          <a:xfrm flipH="1">
            <a:off x="5104613" y="3559333"/>
            <a:ext cx="2657700" cy="10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483" name="Google Shape;483;p9"/>
          <p:cNvPicPr preferRelativeResize="0"/>
          <p:nvPr/>
        </p:nvPicPr>
        <p:blipFill rotWithShape="1">
          <a:blip r:embed="rId2">
            <a:alphaModFix amt="47000"/>
          </a:blip>
          <a:srcRect/>
          <a:stretch/>
        </p:blipFill>
        <p:spPr>
          <a:xfrm rot="4139108">
            <a:off x="-1716814" y="3950736"/>
            <a:ext cx="2989903" cy="2468227"/>
          </a:xfrm>
          <a:prstGeom prst="rect">
            <a:avLst/>
          </a:prstGeom>
          <a:noFill/>
          <a:ln>
            <a:noFill/>
          </a:ln>
        </p:spPr>
      </p:pic>
      <p:grpSp>
        <p:nvGrpSpPr>
          <p:cNvPr id="484" name="Google Shape;484;p9"/>
          <p:cNvGrpSpPr/>
          <p:nvPr/>
        </p:nvGrpSpPr>
        <p:grpSpPr>
          <a:xfrm rot="-987768">
            <a:off x="-414533" y="3230134"/>
            <a:ext cx="1344359" cy="1995308"/>
            <a:chOff x="272875" y="1527563"/>
            <a:chExt cx="255950" cy="455000"/>
          </a:xfrm>
        </p:grpSpPr>
        <p:sp>
          <p:nvSpPr>
            <p:cNvPr id="485" name="Google Shape;485;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20" name="Google Shape;520;p9"/>
          <p:cNvPicPr preferRelativeResize="0"/>
          <p:nvPr/>
        </p:nvPicPr>
        <p:blipFill rotWithShape="1">
          <a:blip r:embed="rId3">
            <a:alphaModFix amt="74000"/>
          </a:blip>
          <a:srcRect/>
          <a:stretch/>
        </p:blipFill>
        <p:spPr>
          <a:xfrm rot="-1197527" flipH="1">
            <a:off x="8254668" y="3888189"/>
            <a:ext cx="2894871" cy="2593322"/>
          </a:xfrm>
          <a:prstGeom prst="rect">
            <a:avLst/>
          </a:prstGeom>
          <a:noFill/>
          <a:ln>
            <a:noFill/>
          </a:ln>
        </p:spPr>
      </p:pic>
      <p:pic>
        <p:nvPicPr>
          <p:cNvPr id="521" name="Google Shape;521;p9"/>
          <p:cNvPicPr preferRelativeResize="0"/>
          <p:nvPr/>
        </p:nvPicPr>
        <p:blipFill rotWithShape="1">
          <a:blip r:embed="rId4">
            <a:alphaModFix amt="58000"/>
          </a:blip>
          <a:srcRect/>
          <a:stretch/>
        </p:blipFill>
        <p:spPr>
          <a:xfrm rot="-9314708">
            <a:off x="-1515506" y="-1274402"/>
            <a:ext cx="1787180" cy="4287365"/>
          </a:xfrm>
          <a:prstGeom prst="rect">
            <a:avLst/>
          </a:prstGeom>
          <a:noFill/>
          <a:ln>
            <a:noFill/>
          </a:ln>
        </p:spPr>
      </p:pic>
      <p:pic>
        <p:nvPicPr>
          <p:cNvPr id="522" name="Google Shape;522;p9"/>
          <p:cNvPicPr preferRelativeResize="0"/>
          <p:nvPr/>
        </p:nvPicPr>
        <p:blipFill rotWithShape="1">
          <a:blip r:embed="rId5">
            <a:alphaModFix amt="76000"/>
          </a:blip>
          <a:srcRect/>
          <a:stretch/>
        </p:blipFill>
        <p:spPr>
          <a:xfrm rot="394092">
            <a:off x="2157624" y="-1359156"/>
            <a:ext cx="5296602" cy="1972438"/>
          </a:xfrm>
          <a:prstGeom prst="rect">
            <a:avLst/>
          </a:prstGeom>
          <a:noFill/>
          <a:ln>
            <a:noFill/>
          </a:ln>
        </p:spPr>
      </p:pic>
      <p:pic>
        <p:nvPicPr>
          <p:cNvPr id="523" name="Google Shape;523;p9"/>
          <p:cNvPicPr preferRelativeResize="0"/>
          <p:nvPr/>
        </p:nvPicPr>
        <p:blipFill rotWithShape="1">
          <a:blip r:embed="rId6">
            <a:alphaModFix amt="62000"/>
          </a:blip>
          <a:srcRect/>
          <a:stretch/>
        </p:blipFill>
        <p:spPr>
          <a:xfrm rot="6551349" flipH="1">
            <a:off x="7493893" y="-756657"/>
            <a:ext cx="2894870" cy="2593321"/>
          </a:xfrm>
          <a:prstGeom prst="rect">
            <a:avLst/>
          </a:prstGeom>
          <a:noFill/>
          <a:ln>
            <a:noFill/>
          </a:ln>
        </p:spPr>
      </p:pic>
      <p:grpSp>
        <p:nvGrpSpPr>
          <p:cNvPr id="524" name="Google Shape;524;p9"/>
          <p:cNvGrpSpPr/>
          <p:nvPr/>
        </p:nvGrpSpPr>
        <p:grpSpPr>
          <a:xfrm rot="8100046">
            <a:off x="8172668" y="-457651"/>
            <a:ext cx="1344367" cy="1995327"/>
            <a:chOff x="272875" y="1527563"/>
            <a:chExt cx="255950" cy="455000"/>
          </a:xfrm>
        </p:grpSpPr>
        <p:sp>
          <p:nvSpPr>
            <p:cNvPr id="525" name="Google Shape;525;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0" name="Google Shape;560;p9"/>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561" name="Google Shape;561;p9"/>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9"/>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3"/>
        <p:cNvGrpSpPr/>
        <p:nvPr/>
      </p:nvGrpSpPr>
      <p:grpSpPr>
        <a:xfrm>
          <a:off x="0" y="0"/>
          <a:ext cx="0" cy="0"/>
          <a:chOff x="0" y="0"/>
          <a:chExt cx="0" cy="0"/>
        </a:xfrm>
      </p:grpSpPr>
      <p:pic>
        <p:nvPicPr>
          <p:cNvPr id="564" name="Google Shape;564;p10"/>
          <p:cNvPicPr preferRelativeResize="0"/>
          <p:nvPr/>
        </p:nvPicPr>
        <p:blipFill rotWithShape="1">
          <a:blip r:embed="rId2">
            <a:alphaModFix amt="66000"/>
          </a:blip>
          <a:srcRect/>
          <a:stretch/>
        </p:blipFill>
        <p:spPr>
          <a:xfrm rot="1326164" flipH="1">
            <a:off x="2960862" y="1361553"/>
            <a:ext cx="3222304" cy="2224797"/>
          </a:xfrm>
          <a:prstGeom prst="rect">
            <a:avLst/>
          </a:prstGeom>
          <a:noFill/>
          <a:ln>
            <a:noFill/>
          </a:ln>
        </p:spPr>
      </p:pic>
      <p:pic>
        <p:nvPicPr>
          <p:cNvPr id="565" name="Google Shape;565;p10"/>
          <p:cNvPicPr preferRelativeResize="0"/>
          <p:nvPr/>
        </p:nvPicPr>
        <p:blipFill rotWithShape="1">
          <a:blip r:embed="rId3">
            <a:alphaModFix amt="47000"/>
          </a:blip>
          <a:srcRect/>
          <a:stretch/>
        </p:blipFill>
        <p:spPr>
          <a:xfrm rot="1331770">
            <a:off x="-1977764" y="3821949"/>
            <a:ext cx="2989902" cy="2468226"/>
          </a:xfrm>
          <a:prstGeom prst="rect">
            <a:avLst/>
          </a:prstGeom>
          <a:noFill/>
          <a:ln>
            <a:noFill/>
          </a:ln>
        </p:spPr>
      </p:pic>
      <p:grpSp>
        <p:nvGrpSpPr>
          <p:cNvPr id="566" name="Google Shape;566;p10"/>
          <p:cNvGrpSpPr/>
          <p:nvPr/>
        </p:nvGrpSpPr>
        <p:grpSpPr>
          <a:xfrm rot="-987768">
            <a:off x="-733895" y="3875634"/>
            <a:ext cx="1344359" cy="1995308"/>
            <a:chOff x="272875" y="1527563"/>
            <a:chExt cx="255950" cy="455000"/>
          </a:xfrm>
        </p:grpSpPr>
        <p:sp>
          <p:nvSpPr>
            <p:cNvPr id="567" name="Google Shape;567;p1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02" name="Google Shape;602;p10"/>
          <p:cNvPicPr preferRelativeResize="0"/>
          <p:nvPr/>
        </p:nvPicPr>
        <p:blipFill rotWithShape="1">
          <a:blip r:embed="rId4">
            <a:alphaModFix amt="74000"/>
          </a:blip>
          <a:srcRect/>
          <a:stretch/>
        </p:blipFill>
        <p:spPr>
          <a:xfrm flipH="1">
            <a:off x="7809444" y="4139664"/>
            <a:ext cx="2894870" cy="2593321"/>
          </a:xfrm>
          <a:prstGeom prst="rect">
            <a:avLst/>
          </a:prstGeom>
          <a:noFill/>
          <a:ln>
            <a:noFill/>
          </a:ln>
        </p:spPr>
      </p:pic>
      <p:pic>
        <p:nvPicPr>
          <p:cNvPr id="603" name="Google Shape;603;p10"/>
          <p:cNvPicPr preferRelativeResize="0"/>
          <p:nvPr/>
        </p:nvPicPr>
        <p:blipFill rotWithShape="1">
          <a:blip r:embed="rId5">
            <a:alphaModFix amt="62000"/>
          </a:blip>
          <a:srcRect/>
          <a:stretch/>
        </p:blipFill>
        <p:spPr>
          <a:xfrm rot="9368145" flipH="1">
            <a:off x="-1509155" y="-1246007"/>
            <a:ext cx="2894870" cy="2593321"/>
          </a:xfrm>
          <a:prstGeom prst="rect">
            <a:avLst/>
          </a:prstGeom>
          <a:noFill/>
          <a:ln>
            <a:noFill/>
          </a:ln>
        </p:spPr>
      </p:pic>
      <p:grpSp>
        <p:nvGrpSpPr>
          <p:cNvPr id="604" name="Google Shape;604;p10"/>
          <p:cNvGrpSpPr/>
          <p:nvPr/>
        </p:nvGrpSpPr>
        <p:grpSpPr>
          <a:xfrm rot="5400065">
            <a:off x="8667137" y="-1129839"/>
            <a:ext cx="1344377" cy="1995312"/>
            <a:chOff x="272875" y="1527563"/>
            <a:chExt cx="255950" cy="455000"/>
          </a:xfrm>
        </p:grpSpPr>
        <p:sp>
          <p:nvSpPr>
            <p:cNvPr id="605" name="Google Shape;605;p1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0" name="Google Shape;640;p10"/>
          <p:cNvSpPr txBox="1">
            <a:spLocks noGrp="1"/>
          </p:cNvSpPr>
          <p:nvPr>
            <p:ph type="title"/>
          </p:nvPr>
        </p:nvSpPr>
        <p:spPr>
          <a:xfrm>
            <a:off x="3566522" y="1727900"/>
            <a:ext cx="2028900" cy="1714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641" name="Google Shape;641;p10"/>
          <p:cNvPicPr preferRelativeResize="0"/>
          <p:nvPr/>
        </p:nvPicPr>
        <p:blipFill rotWithShape="1">
          <a:blip r:embed="rId3">
            <a:alphaModFix amt="47000"/>
          </a:blip>
          <a:srcRect/>
          <a:stretch/>
        </p:blipFill>
        <p:spPr>
          <a:xfrm rot="-10643014">
            <a:off x="7943421" y="-1509312"/>
            <a:ext cx="2989903" cy="2468227"/>
          </a:xfrm>
          <a:prstGeom prst="rect">
            <a:avLst/>
          </a:prstGeom>
          <a:noFill/>
          <a:ln>
            <a:noFill/>
          </a:ln>
        </p:spPr>
      </p:pic>
      <p:sp>
        <p:nvSpPr>
          <p:cNvPr id="642" name="Google Shape;642;p10"/>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36"/>
          <p:cNvSpPr txBox="1">
            <a:spLocks noGrp="1"/>
          </p:cNvSpPr>
          <p:nvPr>
            <p:ph type="ctrTitle"/>
          </p:nvPr>
        </p:nvSpPr>
        <p:spPr>
          <a:xfrm>
            <a:off x="549700" y="937000"/>
            <a:ext cx="7329600" cy="3628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800" b="1">
                <a:latin typeface="Comic Sans MS"/>
                <a:ea typeface="Comic Sans MS"/>
                <a:cs typeface="Comic Sans MS"/>
                <a:sym typeface="Comic Sans MS"/>
              </a:rPr>
              <a:t>BLOOD DONATION DATABASE MANAGEMENT  SYSTEM</a:t>
            </a:r>
            <a:endParaRPr sz="4800" b="1">
              <a:latin typeface="Comic Sans MS"/>
              <a:ea typeface="Comic Sans MS"/>
              <a:cs typeface="Comic Sans MS"/>
              <a:sym typeface="Comic Sans MS"/>
            </a:endParaRPr>
          </a:p>
          <a:p>
            <a:pPr marL="0" lvl="0" indent="0" algn="l" rtl="0">
              <a:lnSpc>
                <a:spcPct val="100000"/>
              </a:lnSpc>
              <a:spcBef>
                <a:spcPts val="0"/>
              </a:spcBef>
              <a:spcAft>
                <a:spcPts val="0"/>
              </a:spcAft>
              <a:buSzPts val="30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84"/>
        <p:cNvGrpSpPr/>
        <p:nvPr/>
      </p:nvGrpSpPr>
      <p:grpSpPr>
        <a:xfrm>
          <a:off x="0" y="0"/>
          <a:ext cx="0" cy="0"/>
          <a:chOff x="0" y="0"/>
          <a:chExt cx="0" cy="0"/>
        </a:xfrm>
      </p:grpSpPr>
      <p:pic>
        <p:nvPicPr>
          <p:cNvPr id="2185" name="Google Shape;2185;p45"/>
          <p:cNvPicPr preferRelativeResize="0"/>
          <p:nvPr/>
        </p:nvPicPr>
        <p:blipFill>
          <a:blip r:embed="rId3">
            <a:alphaModFix/>
          </a:blip>
          <a:stretch>
            <a:fillRect/>
          </a:stretch>
        </p:blipFill>
        <p:spPr>
          <a:xfrm>
            <a:off x="239225" y="0"/>
            <a:ext cx="867220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46"/>
          <p:cNvSpPr txBox="1">
            <a:spLocks noGrp="1"/>
          </p:cNvSpPr>
          <p:nvPr>
            <p:ph type="title" idx="2"/>
          </p:nvPr>
        </p:nvSpPr>
        <p:spPr>
          <a:xfrm>
            <a:off x="2506450" y="1472325"/>
            <a:ext cx="3852000"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200"/>
              <a:t>SCHEMA</a:t>
            </a:r>
            <a:endParaRPr sz="5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pic>
        <p:nvPicPr>
          <p:cNvPr id="2195" name="Google Shape;2195;p47"/>
          <p:cNvPicPr preferRelativeResize="0"/>
          <p:nvPr/>
        </p:nvPicPr>
        <p:blipFill>
          <a:blip r:embed="rId3">
            <a:alphaModFix/>
          </a:blip>
          <a:stretch>
            <a:fillRect/>
          </a:stretch>
        </p:blipFill>
        <p:spPr>
          <a:xfrm>
            <a:off x="152400" y="152400"/>
            <a:ext cx="9044899" cy="4819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pic>
        <p:nvPicPr>
          <p:cNvPr id="2200" name="Google Shape;2200;p48"/>
          <p:cNvPicPr preferRelativeResize="0"/>
          <p:nvPr/>
        </p:nvPicPr>
        <p:blipFill rotWithShape="1">
          <a:blip r:embed="rId3">
            <a:alphaModFix/>
          </a:blip>
          <a:srcRect l="15367" t="45056" r="57760" b="14154"/>
          <a:stretch/>
        </p:blipFill>
        <p:spPr>
          <a:xfrm>
            <a:off x="1033350" y="897125"/>
            <a:ext cx="6877950" cy="4126775"/>
          </a:xfrm>
          <a:prstGeom prst="rect">
            <a:avLst/>
          </a:prstGeom>
          <a:noFill/>
          <a:ln>
            <a:noFill/>
          </a:ln>
        </p:spPr>
      </p:pic>
      <p:sp>
        <p:nvSpPr>
          <p:cNvPr id="2201" name="Google Shape;2201;p48"/>
          <p:cNvSpPr txBox="1"/>
          <p:nvPr/>
        </p:nvSpPr>
        <p:spPr>
          <a:xfrm>
            <a:off x="578150" y="179425"/>
            <a:ext cx="3209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BLOOD_DONOR :</a:t>
            </a:r>
            <a:endParaRPr sz="2100" b="1">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pic>
        <p:nvPicPr>
          <p:cNvPr id="2206" name="Google Shape;2206;p49"/>
          <p:cNvPicPr preferRelativeResize="0"/>
          <p:nvPr/>
        </p:nvPicPr>
        <p:blipFill rotWithShape="1">
          <a:blip r:embed="rId3">
            <a:alphaModFix/>
          </a:blip>
          <a:srcRect l="15368" t="44644" r="54054" b="27338"/>
          <a:stretch/>
        </p:blipFill>
        <p:spPr>
          <a:xfrm>
            <a:off x="1096500" y="1315775"/>
            <a:ext cx="6319724" cy="3668225"/>
          </a:xfrm>
          <a:prstGeom prst="rect">
            <a:avLst/>
          </a:prstGeom>
          <a:noFill/>
          <a:ln>
            <a:noFill/>
          </a:ln>
        </p:spPr>
      </p:pic>
      <p:sp>
        <p:nvSpPr>
          <p:cNvPr id="2207" name="Google Shape;2207;p49"/>
          <p:cNvSpPr txBox="1"/>
          <p:nvPr/>
        </p:nvSpPr>
        <p:spPr>
          <a:xfrm>
            <a:off x="578150" y="179425"/>
            <a:ext cx="3129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latin typeface="Open Sans"/>
                <a:ea typeface="Open Sans"/>
                <a:cs typeface="Open Sans"/>
                <a:sym typeface="Open Sans"/>
              </a:rPr>
              <a:t>BLOOD_SPECIMEN :</a:t>
            </a:r>
            <a:endParaRPr sz="2300" b="1">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pic>
        <p:nvPicPr>
          <p:cNvPr id="2212" name="Google Shape;2212;p50"/>
          <p:cNvPicPr preferRelativeResize="0"/>
          <p:nvPr/>
        </p:nvPicPr>
        <p:blipFill rotWithShape="1">
          <a:blip r:embed="rId3">
            <a:alphaModFix/>
          </a:blip>
          <a:srcRect l="14963" t="45054" r="58871" b="40112"/>
          <a:stretch/>
        </p:blipFill>
        <p:spPr>
          <a:xfrm>
            <a:off x="1475275" y="1893925"/>
            <a:ext cx="5741575" cy="2352449"/>
          </a:xfrm>
          <a:prstGeom prst="rect">
            <a:avLst/>
          </a:prstGeom>
          <a:noFill/>
          <a:ln>
            <a:noFill/>
          </a:ln>
        </p:spPr>
      </p:pic>
      <p:sp>
        <p:nvSpPr>
          <p:cNvPr id="2213" name="Google Shape;2213;p50"/>
          <p:cNvSpPr txBox="1"/>
          <p:nvPr/>
        </p:nvSpPr>
        <p:spPr>
          <a:xfrm>
            <a:off x="996825" y="458550"/>
            <a:ext cx="3608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latin typeface="Open Sans"/>
                <a:ea typeface="Open Sans"/>
                <a:cs typeface="Open Sans"/>
                <a:sym typeface="Open Sans"/>
              </a:rPr>
              <a:t>CITY:</a:t>
            </a:r>
            <a:endParaRPr sz="2800" b="1">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pic>
        <p:nvPicPr>
          <p:cNvPr id="2218" name="Google Shape;2218;p51"/>
          <p:cNvPicPr preferRelativeResize="0"/>
          <p:nvPr/>
        </p:nvPicPr>
        <p:blipFill rotWithShape="1">
          <a:blip r:embed="rId3">
            <a:alphaModFix/>
          </a:blip>
          <a:srcRect l="15260" t="43794" r="58140" b="36040"/>
          <a:stretch/>
        </p:blipFill>
        <p:spPr>
          <a:xfrm>
            <a:off x="1594875" y="1515150"/>
            <a:ext cx="5761525" cy="3149875"/>
          </a:xfrm>
          <a:prstGeom prst="rect">
            <a:avLst/>
          </a:prstGeom>
          <a:noFill/>
          <a:ln>
            <a:noFill/>
          </a:ln>
        </p:spPr>
      </p:pic>
      <p:sp>
        <p:nvSpPr>
          <p:cNvPr id="2219" name="Google Shape;2219;p51"/>
          <p:cNvSpPr txBox="1"/>
          <p:nvPr/>
        </p:nvSpPr>
        <p:spPr>
          <a:xfrm>
            <a:off x="578150" y="179425"/>
            <a:ext cx="3349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latin typeface="Open Sans"/>
                <a:ea typeface="Open Sans"/>
                <a:cs typeface="Open Sans"/>
                <a:sym typeface="Open Sans"/>
              </a:rPr>
              <a:t>DISEASE_FINDER :</a:t>
            </a:r>
            <a:endParaRPr sz="2300" b="1">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pic>
        <p:nvPicPr>
          <p:cNvPr id="2224" name="Google Shape;2224;p52"/>
          <p:cNvPicPr preferRelativeResize="0"/>
          <p:nvPr/>
        </p:nvPicPr>
        <p:blipFill rotWithShape="1">
          <a:blip r:embed="rId3">
            <a:alphaModFix/>
          </a:blip>
          <a:srcRect l="15367" t="45129" r="57760" b="31798"/>
          <a:stretch/>
        </p:blipFill>
        <p:spPr>
          <a:xfrm>
            <a:off x="1475275" y="1654700"/>
            <a:ext cx="5801375" cy="2970474"/>
          </a:xfrm>
          <a:prstGeom prst="rect">
            <a:avLst/>
          </a:prstGeom>
          <a:noFill/>
          <a:ln>
            <a:noFill/>
          </a:ln>
        </p:spPr>
      </p:pic>
      <p:sp>
        <p:nvSpPr>
          <p:cNvPr id="2225" name="Google Shape;2225;p52"/>
          <p:cNvSpPr txBox="1"/>
          <p:nvPr/>
        </p:nvSpPr>
        <p:spPr>
          <a:xfrm>
            <a:off x="677825" y="179425"/>
            <a:ext cx="4625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latin typeface="Open Sans"/>
                <a:ea typeface="Open Sans"/>
                <a:cs typeface="Open Sans"/>
                <a:sym typeface="Open Sans"/>
              </a:rPr>
              <a:t>HOSPITAL_INFO_1 :</a:t>
            </a:r>
            <a:endParaRPr sz="2800" b="1">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pic>
        <p:nvPicPr>
          <p:cNvPr id="2230" name="Google Shape;2230;p53"/>
          <p:cNvPicPr preferRelativeResize="0"/>
          <p:nvPr/>
        </p:nvPicPr>
        <p:blipFill rotWithShape="1">
          <a:blip r:embed="rId3">
            <a:alphaModFix/>
          </a:blip>
          <a:srcRect l="15604" t="45467" r="53124" b="31871"/>
          <a:stretch/>
        </p:blipFill>
        <p:spPr>
          <a:xfrm>
            <a:off x="1495200" y="1734425"/>
            <a:ext cx="6200124" cy="2890750"/>
          </a:xfrm>
          <a:prstGeom prst="rect">
            <a:avLst/>
          </a:prstGeom>
          <a:noFill/>
          <a:ln>
            <a:noFill/>
          </a:ln>
        </p:spPr>
      </p:pic>
      <p:sp>
        <p:nvSpPr>
          <p:cNvPr id="2231" name="Google Shape;2231;p53"/>
          <p:cNvSpPr txBox="1"/>
          <p:nvPr/>
        </p:nvSpPr>
        <p:spPr>
          <a:xfrm>
            <a:off x="578150" y="159475"/>
            <a:ext cx="4964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b="1">
                <a:latin typeface="Open Sans"/>
                <a:ea typeface="Open Sans"/>
                <a:cs typeface="Open Sans"/>
                <a:sym typeface="Open Sans"/>
              </a:rPr>
              <a:t>HOSPITAL_INFO_2 :</a:t>
            </a:r>
            <a:endParaRPr sz="2600" b="1">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pic>
        <p:nvPicPr>
          <p:cNvPr id="2236" name="Google Shape;2236;p54"/>
          <p:cNvPicPr preferRelativeResize="0"/>
          <p:nvPr/>
        </p:nvPicPr>
        <p:blipFill rotWithShape="1">
          <a:blip r:embed="rId3">
            <a:alphaModFix/>
          </a:blip>
          <a:srcRect l="15601" t="43405" r="58917" b="35993"/>
          <a:stretch/>
        </p:blipFill>
        <p:spPr>
          <a:xfrm>
            <a:off x="1515125" y="1495200"/>
            <a:ext cx="5482424" cy="3349250"/>
          </a:xfrm>
          <a:prstGeom prst="rect">
            <a:avLst/>
          </a:prstGeom>
          <a:noFill/>
          <a:ln>
            <a:noFill/>
          </a:ln>
        </p:spPr>
      </p:pic>
      <p:sp>
        <p:nvSpPr>
          <p:cNvPr id="2237" name="Google Shape;2237;p54"/>
          <p:cNvSpPr txBox="1"/>
          <p:nvPr/>
        </p:nvSpPr>
        <p:spPr>
          <a:xfrm>
            <a:off x="578150" y="179425"/>
            <a:ext cx="340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latin typeface="Open Sans"/>
                <a:ea typeface="Open Sans"/>
                <a:cs typeface="Open Sans"/>
                <a:sym typeface="Open Sans"/>
              </a:rPr>
              <a:t>MANAGER :</a:t>
            </a:r>
            <a:endParaRPr sz="2700" b="1">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37"/>
          <p:cNvSpPr txBox="1">
            <a:spLocks noGrp="1"/>
          </p:cNvSpPr>
          <p:nvPr>
            <p:ph type="ctrTitle" idx="21"/>
          </p:nvPr>
        </p:nvSpPr>
        <p:spPr>
          <a:xfrm>
            <a:off x="720000" y="572968"/>
            <a:ext cx="7704000"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r>
              <a:rPr lang="en-US"/>
              <a:t> </a:t>
            </a:r>
            <a:r>
              <a:rPr lang="en-US" b="1">
                <a:latin typeface="Open Sans"/>
                <a:ea typeface="Open Sans"/>
                <a:cs typeface="Open Sans"/>
                <a:sym typeface="Open Sans"/>
              </a:rPr>
              <a:t>CONTENTS</a:t>
            </a:r>
            <a:endParaRPr/>
          </a:p>
        </p:txBody>
      </p:sp>
      <p:pic>
        <p:nvPicPr>
          <p:cNvPr id="2127" name="Google Shape;2127;p37"/>
          <p:cNvPicPr preferRelativeResize="0"/>
          <p:nvPr/>
        </p:nvPicPr>
        <p:blipFill rotWithShape="1">
          <a:blip r:embed="rId3">
            <a:alphaModFix amt="64000"/>
          </a:blip>
          <a:srcRect/>
          <a:stretch/>
        </p:blipFill>
        <p:spPr>
          <a:xfrm>
            <a:off x="3967141" y="2600424"/>
            <a:ext cx="842174" cy="708408"/>
          </a:xfrm>
          <a:prstGeom prst="rect">
            <a:avLst/>
          </a:prstGeom>
          <a:noFill/>
          <a:ln>
            <a:noFill/>
          </a:ln>
        </p:spPr>
      </p:pic>
      <p:pic>
        <p:nvPicPr>
          <p:cNvPr id="2128" name="Google Shape;2128;p37"/>
          <p:cNvPicPr preferRelativeResize="0"/>
          <p:nvPr/>
        </p:nvPicPr>
        <p:blipFill rotWithShape="1">
          <a:blip r:embed="rId4">
            <a:alphaModFix amt="82000"/>
          </a:blip>
          <a:srcRect/>
          <a:stretch/>
        </p:blipFill>
        <p:spPr>
          <a:xfrm>
            <a:off x="732272" y="2600424"/>
            <a:ext cx="842174" cy="708408"/>
          </a:xfrm>
          <a:prstGeom prst="rect">
            <a:avLst/>
          </a:prstGeom>
          <a:noFill/>
          <a:ln>
            <a:noFill/>
          </a:ln>
        </p:spPr>
      </p:pic>
      <p:pic>
        <p:nvPicPr>
          <p:cNvPr id="2129" name="Google Shape;2129;p37"/>
          <p:cNvPicPr preferRelativeResize="0"/>
          <p:nvPr/>
        </p:nvPicPr>
        <p:blipFill rotWithShape="1">
          <a:blip r:embed="rId4">
            <a:alphaModFix amt="82000"/>
          </a:blip>
          <a:srcRect/>
          <a:stretch/>
        </p:blipFill>
        <p:spPr>
          <a:xfrm>
            <a:off x="817713" y="3724989"/>
            <a:ext cx="842174" cy="708408"/>
          </a:xfrm>
          <a:prstGeom prst="rect">
            <a:avLst/>
          </a:prstGeom>
          <a:noFill/>
          <a:ln>
            <a:noFill/>
          </a:ln>
        </p:spPr>
      </p:pic>
      <p:pic>
        <p:nvPicPr>
          <p:cNvPr id="2130" name="Google Shape;2130;p37"/>
          <p:cNvPicPr preferRelativeResize="0"/>
          <p:nvPr/>
        </p:nvPicPr>
        <p:blipFill rotWithShape="1">
          <a:blip r:embed="rId3">
            <a:alphaModFix amt="64000"/>
          </a:blip>
          <a:srcRect/>
          <a:stretch/>
        </p:blipFill>
        <p:spPr>
          <a:xfrm>
            <a:off x="759925" y="1601697"/>
            <a:ext cx="842174" cy="708408"/>
          </a:xfrm>
          <a:prstGeom prst="rect">
            <a:avLst/>
          </a:prstGeom>
          <a:noFill/>
          <a:ln>
            <a:noFill/>
          </a:ln>
        </p:spPr>
      </p:pic>
      <p:pic>
        <p:nvPicPr>
          <p:cNvPr id="2131" name="Google Shape;2131;p37"/>
          <p:cNvPicPr preferRelativeResize="0"/>
          <p:nvPr/>
        </p:nvPicPr>
        <p:blipFill rotWithShape="1">
          <a:blip r:embed="rId3">
            <a:alphaModFix amt="64000"/>
          </a:blip>
          <a:srcRect/>
          <a:stretch/>
        </p:blipFill>
        <p:spPr>
          <a:xfrm>
            <a:off x="5822959" y="1601700"/>
            <a:ext cx="842174" cy="708400"/>
          </a:xfrm>
          <a:prstGeom prst="rect">
            <a:avLst/>
          </a:prstGeom>
          <a:noFill/>
          <a:ln>
            <a:noFill/>
          </a:ln>
        </p:spPr>
      </p:pic>
      <p:pic>
        <p:nvPicPr>
          <p:cNvPr id="2132" name="Google Shape;2132;p37"/>
          <p:cNvPicPr preferRelativeResize="0"/>
          <p:nvPr/>
        </p:nvPicPr>
        <p:blipFill rotWithShape="1">
          <a:blip r:embed="rId4">
            <a:alphaModFix amt="82000"/>
          </a:blip>
          <a:srcRect/>
          <a:stretch/>
        </p:blipFill>
        <p:spPr>
          <a:xfrm>
            <a:off x="3294234" y="1601697"/>
            <a:ext cx="842174" cy="708408"/>
          </a:xfrm>
          <a:prstGeom prst="rect">
            <a:avLst/>
          </a:prstGeom>
          <a:noFill/>
          <a:ln>
            <a:noFill/>
          </a:ln>
        </p:spPr>
      </p:pic>
      <p:sp>
        <p:nvSpPr>
          <p:cNvPr id="2133" name="Google Shape;2133;p37"/>
          <p:cNvSpPr txBox="1">
            <a:spLocks noGrp="1"/>
          </p:cNvSpPr>
          <p:nvPr>
            <p:ph type="title"/>
          </p:nvPr>
        </p:nvSpPr>
        <p:spPr>
          <a:xfrm>
            <a:off x="3908680" y="2725046"/>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a:t>05</a:t>
            </a:r>
            <a:endParaRPr/>
          </a:p>
        </p:txBody>
      </p:sp>
      <p:sp>
        <p:nvSpPr>
          <p:cNvPr id="2134" name="Google Shape;2134;p37"/>
          <p:cNvSpPr txBox="1">
            <a:spLocks noGrp="1"/>
          </p:cNvSpPr>
          <p:nvPr>
            <p:ph type="title" idx="2"/>
          </p:nvPr>
        </p:nvSpPr>
        <p:spPr>
          <a:xfrm>
            <a:off x="727549" y="3787169"/>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a:t>06</a:t>
            </a:r>
            <a:endParaRPr/>
          </a:p>
        </p:txBody>
      </p:sp>
      <p:sp>
        <p:nvSpPr>
          <p:cNvPr id="2135" name="Google Shape;2135;p37"/>
          <p:cNvSpPr txBox="1">
            <a:spLocks noGrp="1"/>
          </p:cNvSpPr>
          <p:nvPr>
            <p:ph type="title" idx="3"/>
          </p:nvPr>
        </p:nvSpPr>
        <p:spPr>
          <a:xfrm>
            <a:off x="5697526" y="1667000"/>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a:t>03</a:t>
            </a:r>
            <a:endParaRPr/>
          </a:p>
        </p:txBody>
      </p:sp>
      <p:sp>
        <p:nvSpPr>
          <p:cNvPr id="2136" name="Google Shape;2136;p37"/>
          <p:cNvSpPr txBox="1">
            <a:spLocks noGrp="1"/>
          </p:cNvSpPr>
          <p:nvPr>
            <p:ph type="title" idx="4"/>
          </p:nvPr>
        </p:nvSpPr>
        <p:spPr>
          <a:xfrm>
            <a:off x="664935" y="2642257"/>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a:t>04</a:t>
            </a:r>
            <a:endParaRPr/>
          </a:p>
        </p:txBody>
      </p:sp>
      <p:sp>
        <p:nvSpPr>
          <p:cNvPr id="2137" name="Google Shape;2137;p37"/>
          <p:cNvSpPr txBox="1">
            <a:spLocks noGrp="1"/>
          </p:cNvSpPr>
          <p:nvPr>
            <p:ph type="title" idx="5"/>
          </p:nvPr>
        </p:nvSpPr>
        <p:spPr>
          <a:xfrm>
            <a:off x="637282" y="1667000"/>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a:t>01</a:t>
            </a:r>
            <a:endParaRPr/>
          </a:p>
        </p:txBody>
      </p:sp>
      <p:sp>
        <p:nvSpPr>
          <p:cNvPr id="2138" name="Google Shape;2138;p37"/>
          <p:cNvSpPr txBox="1">
            <a:spLocks noGrp="1"/>
          </p:cNvSpPr>
          <p:nvPr>
            <p:ph type="title" idx="6"/>
          </p:nvPr>
        </p:nvSpPr>
        <p:spPr>
          <a:xfrm>
            <a:off x="3170031" y="1667000"/>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a:t>02</a:t>
            </a:r>
            <a:endParaRPr/>
          </a:p>
        </p:txBody>
      </p:sp>
      <p:sp>
        <p:nvSpPr>
          <p:cNvPr id="2139" name="Google Shape;2139;p37"/>
          <p:cNvSpPr txBox="1">
            <a:spLocks noGrp="1"/>
          </p:cNvSpPr>
          <p:nvPr>
            <p:ph type="ctrTitle" idx="7"/>
          </p:nvPr>
        </p:nvSpPr>
        <p:spPr>
          <a:xfrm>
            <a:off x="4983904" y="2794656"/>
            <a:ext cx="1992450" cy="53641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US"/>
              <a:t>WHY THIS DATABASE?</a:t>
            </a:r>
            <a:endParaRPr/>
          </a:p>
        </p:txBody>
      </p:sp>
      <p:sp>
        <p:nvSpPr>
          <p:cNvPr id="2140" name="Google Shape;2140;p37"/>
          <p:cNvSpPr txBox="1">
            <a:spLocks noGrp="1"/>
          </p:cNvSpPr>
          <p:nvPr>
            <p:ph type="ctrTitle" idx="8"/>
          </p:nvPr>
        </p:nvSpPr>
        <p:spPr>
          <a:xfrm>
            <a:off x="1750051" y="3873560"/>
            <a:ext cx="1821000" cy="58224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US"/>
              <a:t>EXCUTION OF QUERIES</a:t>
            </a:r>
            <a:endParaRPr/>
          </a:p>
        </p:txBody>
      </p:sp>
      <p:sp>
        <p:nvSpPr>
          <p:cNvPr id="2141" name="Google Shape;2141;p37"/>
          <p:cNvSpPr txBox="1">
            <a:spLocks noGrp="1"/>
          </p:cNvSpPr>
          <p:nvPr>
            <p:ph type="ctrTitle" idx="13"/>
          </p:nvPr>
        </p:nvSpPr>
        <p:spPr>
          <a:xfrm>
            <a:off x="6734739" y="1443210"/>
            <a:ext cx="1821000" cy="84711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US"/>
              <a:t>ER Diagram </a:t>
            </a:r>
            <a:br>
              <a:rPr lang="en-US"/>
            </a:br>
            <a:r>
              <a:rPr lang="en-US"/>
              <a:t>SCHEMA</a:t>
            </a:r>
            <a:br>
              <a:rPr lang="en-US"/>
            </a:br>
            <a:r>
              <a:rPr lang="en-US"/>
              <a:t>META DATA</a:t>
            </a:r>
            <a:endParaRPr/>
          </a:p>
        </p:txBody>
      </p:sp>
      <p:sp>
        <p:nvSpPr>
          <p:cNvPr id="2142" name="Google Shape;2142;p37"/>
          <p:cNvSpPr txBox="1">
            <a:spLocks noGrp="1"/>
          </p:cNvSpPr>
          <p:nvPr>
            <p:ph type="ctrTitle" idx="15"/>
          </p:nvPr>
        </p:nvSpPr>
        <p:spPr>
          <a:xfrm>
            <a:off x="1646411" y="2580742"/>
            <a:ext cx="2437759" cy="79740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US"/>
              <a:t>3 LEVEL ARCHITECTURE</a:t>
            </a:r>
            <a:endParaRPr/>
          </a:p>
          <a:p>
            <a:pPr marL="0" lvl="0" indent="0" algn="l" rtl="0">
              <a:lnSpc>
                <a:spcPct val="100000"/>
              </a:lnSpc>
              <a:spcBef>
                <a:spcPts val="0"/>
              </a:spcBef>
              <a:spcAft>
                <a:spcPts val="0"/>
              </a:spcAft>
              <a:buSzPts val="1200"/>
              <a:buNone/>
            </a:pPr>
            <a:r>
              <a:rPr lang="en-US"/>
              <a:t>VIEW </a:t>
            </a:r>
            <a:endParaRPr/>
          </a:p>
        </p:txBody>
      </p:sp>
      <p:sp>
        <p:nvSpPr>
          <p:cNvPr id="2143" name="Google Shape;2143;p37"/>
          <p:cNvSpPr txBox="1">
            <a:spLocks noGrp="1"/>
          </p:cNvSpPr>
          <p:nvPr>
            <p:ph type="ctrTitle" idx="17"/>
          </p:nvPr>
        </p:nvSpPr>
        <p:spPr>
          <a:xfrm>
            <a:off x="1624820" y="1752363"/>
            <a:ext cx="1821000" cy="5995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US"/>
              <a:t>Introduction to DBMS</a:t>
            </a:r>
            <a:endParaRPr/>
          </a:p>
        </p:txBody>
      </p:sp>
      <p:sp>
        <p:nvSpPr>
          <p:cNvPr id="2144" name="Google Shape;2144;p37"/>
          <p:cNvSpPr txBox="1">
            <a:spLocks noGrp="1"/>
          </p:cNvSpPr>
          <p:nvPr>
            <p:ph type="ctrTitle" idx="19"/>
          </p:nvPr>
        </p:nvSpPr>
        <p:spPr>
          <a:xfrm>
            <a:off x="4159129" y="1549155"/>
            <a:ext cx="1821000" cy="84711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US"/>
              <a:t>BLOOD BANK MANAGEMENT SYSTEM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pic>
        <p:nvPicPr>
          <p:cNvPr id="2242" name="Google Shape;2242;p55"/>
          <p:cNvPicPr preferRelativeResize="0"/>
          <p:nvPr/>
        </p:nvPicPr>
        <p:blipFill rotWithShape="1">
          <a:blip r:embed="rId3">
            <a:alphaModFix/>
          </a:blip>
          <a:srcRect l="15369" t="36818" r="55906" b="13739"/>
          <a:stretch/>
        </p:blipFill>
        <p:spPr>
          <a:xfrm>
            <a:off x="3010350" y="418650"/>
            <a:ext cx="5243176" cy="4605226"/>
          </a:xfrm>
          <a:prstGeom prst="rect">
            <a:avLst/>
          </a:prstGeom>
          <a:noFill/>
          <a:ln>
            <a:noFill/>
          </a:ln>
        </p:spPr>
      </p:pic>
      <p:sp>
        <p:nvSpPr>
          <p:cNvPr id="2243" name="Google Shape;2243;p55"/>
          <p:cNvSpPr txBox="1"/>
          <p:nvPr/>
        </p:nvSpPr>
        <p:spPr>
          <a:xfrm>
            <a:off x="598075" y="677825"/>
            <a:ext cx="28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244" name="Google Shape;2244;p55"/>
          <p:cNvSpPr txBox="1"/>
          <p:nvPr/>
        </p:nvSpPr>
        <p:spPr>
          <a:xfrm>
            <a:off x="252075" y="418650"/>
            <a:ext cx="247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Open Sans"/>
                <a:ea typeface="Open Sans"/>
                <a:cs typeface="Open Sans"/>
                <a:sym typeface="Open Sans"/>
              </a:rPr>
              <a:t>RECIPIENT :</a:t>
            </a:r>
            <a:endParaRPr sz="2400" b="1">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pic>
        <p:nvPicPr>
          <p:cNvPr id="2249" name="Google Shape;2249;p56"/>
          <p:cNvPicPr preferRelativeResize="0"/>
          <p:nvPr/>
        </p:nvPicPr>
        <p:blipFill rotWithShape="1">
          <a:blip r:embed="rId3">
            <a:alphaModFix/>
          </a:blip>
          <a:srcRect l="16134" t="43034" r="58384" b="35444"/>
          <a:stretch/>
        </p:blipFill>
        <p:spPr>
          <a:xfrm>
            <a:off x="1495200" y="1953725"/>
            <a:ext cx="5980826" cy="2731250"/>
          </a:xfrm>
          <a:prstGeom prst="rect">
            <a:avLst/>
          </a:prstGeom>
          <a:noFill/>
          <a:ln>
            <a:noFill/>
          </a:ln>
        </p:spPr>
      </p:pic>
      <p:sp>
        <p:nvSpPr>
          <p:cNvPr id="2250" name="Google Shape;2250;p56"/>
          <p:cNvSpPr txBox="1"/>
          <p:nvPr/>
        </p:nvSpPr>
        <p:spPr>
          <a:xfrm>
            <a:off x="578150" y="179425"/>
            <a:ext cx="406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Open Sans"/>
                <a:ea typeface="Open Sans"/>
                <a:cs typeface="Open Sans"/>
                <a:sym typeface="Open Sans"/>
              </a:rPr>
              <a:t>RECORDING_STAFF :</a:t>
            </a:r>
            <a:endParaRPr sz="2400" b="1">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57"/>
          <p:cNvSpPr txBox="1">
            <a:spLocks noGrp="1"/>
          </p:cNvSpPr>
          <p:nvPr>
            <p:ph type="title" idx="2"/>
          </p:nvPr>
        </p:nvSpPr>
        <p:spPr>
          <a:xfrm>
            <a:off x="2212900" y="1555800"/>
            <a:ext cx="4305000"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200"/>
              <a:t>META DATA</a:t>
            </a:r>
            <a:endParaRPr sz="5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58"/>
          <p:cNvSpPr txBox="1">
            <a:spLocks noGrp="1"/>
          </p:cNvSpPr>
          <p:nvPr>
            <p:ph type="body" idx="1"/>
          </p:nvPr>
        </p:nvSpPr>
        <p:spPr>
          <a:xfrm>
            <a:off x="438600" y="139550"/>
            <a:ext cx="8213700" cy="5004000"/>
          </a:xfrm>
          <a:prstGeom prst="rect">
            <a:avLst/>
          </a:prstGeom>
        </p:spPr>
        <p:txBody>
          <a:bodyPr spcFirstLastPara="1" wrap="square" lIns="91425" tIns="91425" rIns="91425" bIns="91425" anchor="t" anchorCtr="0">
            <a:noAutofit/>
          </a:bodyPr>
          <a:lstStyle/>
          <a:p>
            <a:pPr marL="444500" marR="12700" lvl="0" indent="-228600" algn="l" rtl="0">
              <a:lnSpc>
                <a:spcPct val="104000"/>
              </a:lnSpc>
              <a:spcBef>
                <a:spcPts val="0"/>
              </a:spcBef>
              <a:spcAft>
                <a:spcPts val="0"/>
              </a:spcAft>
              <a:buNone/>
            </a:pPr>
            <a:r>
              <a:rPr lang="en-US" sz="1600" b="1">
                <a:solidFill>
                  <a:srgbClr val="000000"/>
                </a:solidFill>
                <a:latin typeface="Arial"/>
                <a:ea typeface="Arial"/>
                <a:cs typeface="Arial"/>
                <a:sym typeface="Arial"/>
              </a:rPr>
              <a:t>1.</a:t>
            </a:r>
            <a:r>
              <a:rPr lang="en-US" sz="1600">
                <a:solidFill>
                  <a:srgbClr val="000000"/>
                </a:solidFill>
                <a:latin typeface="Arial"/>
                <a:ea typeface="Arial"/>
                <a:cs typeface="Arial"/>
                <a:sym typeface="Arial"/>
              </a:rPr>
              <a:t> </a:t>
            </a:r>
            <a:r>
              <a:rPr lang="en-US" sz="1600" b="1">
                <a:solidFill>
                  <a:srgbClr val="000000"/>
                </a:solidFill>
                <a:latin typeface="Arial"/>
                <a:ea typeface="Arial"/>
                <a:cs typeface="Arial"/>
                <a:sym typeface="Arial"/>
              </a:rPr>
              <a:t>Blood_Donor: </a:t>
            </a:r>
            <a:endParaRPr sz="1600" b="1">
              <a:solidFill>
                <a:srgbClr val="000000"/>
              </a:solidFill>
              <a:latin typeface="Arial"/>
              <a:ea typeface="Arial"/>
              <a:cs typeface="Arial"/>
              <a:sym typeface="Arial"/>
            </a:endParaRPr>
          </a:p>
          <a:p>
            <a:pPr marL="444500" marR="12700" lvl="0" indent="-228600" algn="l" rtl="0">
              <a:lnSpc>
                <a:spcPct val="104000"/>
              </a:lnSpc>
              <a:spcBef>
                <a:spcPts val="0"/>
              </a:spcBef>
              <a:spcAft>
                <a:spcPts val="0"/>
              </a:spcAft>
              <a:buNone/>
            </a:pPr>
            <a:r>
              <a:rPr lang="en-US" sz="1600">
                <a:solidFill>
                  <a:srgbClr val="000000"/>
                </a:solidFill>
                <a:latin typeface="Arial"/>
                <a:ea typeface="Arial"/>
                <a:cs typeface="Arial"/>
                <a:sym typeface="Arial"/>
              </a:rPr>
              <a:t>    A donor id (bd ID) is generated and used as the primary key to identify the donor information when they donate blood. Aside from that, the Blood Donor entity will record name, age, sex, blood group, phone number, and registration dates in the database.</a:t>
            </a:r>
            <a:endParaRPr sz="1600">
              <a:solidFill>
                <a:srgbClr val="000000"/>
              </a:solidFill>
              <a:latin typeface="Arial"/>
              <a:ea typeface="Arial"/>
              <a:cs typeface="Arial"/>
              <a:sym typeface="Arial"/>
            </a:endParaRPr>
          </a:p>
          <a:p>
            <a:pPr marL="444500" marR="12700" lvl="0" indent="-228600" algn="l" rtl="0">
              <a:lnSpc>
                <a:spcPct val="104000"/>
              </a:lnSpc>
              <a:spcBef>
                <a:spcPts val="0"/>
              </a:spcBef>
              <a:spcAft>
                <a:spcPts val="0"/>
              </a:spcAft>
              <a:buNone/>
            </a:pPr>
            <a:r>
              <a:rPr lang="en-US" sz="1600" b="1">
                <a:solidFill>
                  <a:srgbClr val="5B9BD5"/>
                </a:solidFill>
                <a:latin typeface="Arial"/>
                <a:ea typeface="Arial"/>
                <a:cs typeface="Arial"/>
                <a:sym typeface="Arial"/>
              </a:rPr>
              <a:t> </a:t>
            </a:r>
            <a:endParaRPr sz="1600" b="1">
              <a:solidFill>
                <a:srgbClr val="5B9BD5"/>
              </a:solidFill>
              <a:latin typeface="Arial"/>
              <a:ea typeface="Arial"/>
              <a:cs typeface="Arial"/>
              <a:sym typeface="Arial"/>
            </a:endParaRPr>
          </a:p>
          <a:p>
            <a:pPr marL="444500" marR="12700" lvl="0" indent="-228600" algn="l" rtl="0">
              <a:lnSpc>
                <a:spcPct val="104000"/>
              </a:lnSpc>
              <a:spcBef>
                <a:spcPts val="0"/>
              </a:spcBef>
              <a:spcAft>
                <a:spcPts val="0"/>
              </a:spcAft>
              <a:buNone/>
            </a:pPr>
            <a:r>
              <a:rPr lang="en-US" sz="1600" b="1">
                <a:solidFill>
                  <a:srgbClr val="000000"/>
                </a:solidFill>
                <a:latin typeface="Arial"/>
                <a:ea typeface="Arial"/>
                <a:cs typeface="Arial"/>
                <a:sym typeface="Arial"/>
              </a:rPr>
              <a:t>2.</a:t>
            </a:r>
            <a:r>
              <a:rPr lang="en-US" sz="1600">
                <a:solidFill>
                  <a:srgbClr val="000000"/>
                </a:solidFill>
                <a:latin typeface="Arial"/>
                <a:ea typeface="Arial"/>
                <a:cs typeface="Arial"/>
                <a:sym typeface="Arial"/>
              </a:rPr>
              <a:t> </a:t>
            </a:r>
            <a:r>
              <a:rPr lang="en-US" sz="1600" b="1">
                <a:solidFill>
                  <a:srgbClr val="000000"/>
                </a:solidFill>
                <a:latin typeface="Arial"/>
                <a:ea typeface="Arial"/>
                <a:cs typeface="Arial"/>
                <a:sym typeface="Arial"/>
              </a:rPr>
              <a:t>Recipient: </a:t>
            </a:r>
            <a:endParaRPr sz="1600" b="1">
              <a:solidFill>
                <a:srgbClr val="000000"/>
              </a:solidFill>
              <a:latin typeface="Arial"/>
              <a:ea typeface="Arial"/>
              <a:cs typeface="Arial"/>
              <a:sym typeface="Arial"/>
            </a:endParaRPr>
          </a:p>
          <a:p>
            <a:pPr marL="444500" marR="12700" lvl="0" indent="-228600" algn="l" rtl="0">
              <a:lnSpc>
                <a:spcPct val="104000"/>
              </a:lnSpc>
              <a:spcBef>
                <a:spcPts val="0"/>
              </a:spcBef>
              <a:spcAft>
                <a:spcPts val="0"/>
              </a:spcAft>
              <a:buNone/>
            </a:pPr>
            <a:r>
              <a:rPr lang="en-US" sz="1600" b="1">
                <a:solidFill>
                  <a:srgbClr val="000000"/>
                </a:solidFill>
                <a:latin typeface="Arial"/>
                <a:ea typeface="Arial"/>
                <a:cs typeface="Arial"/>
                <a:sym typeface="Arial"/>
              </a:rPr>
              <a:t>    </a:t>
            </a:r>
            <a:r>
              <a:rPr lang="en-US" sz="1600">
                <a:solidFill>
                  <a:srgbClr val="000000"/>
                </a:solidFill>
                <a:latin typeface="Arial"/>
                <a:ea typeface="Arial"/>
                <a:cs typeface="Arial"/>
                <a:sym typeface="Arial"/>
              </a:rPr>
              <a:t>When blood is delivered to a recipient, a recipient ID (reci ID) is generated and used as the primary key for the recipient object to identify blood recipients information. Name, age, sex, blood group (required), blood quantity (needed), phone number, and registration dates are also maintained under the recipient entity in the database.</a:t>
            </a:r>
            <a:endParaRPr sz="1600">
              <a:solidFill>
                <a:srgbClr val="000000"/>
              </a:solidFill>
              <a:latin typeface="Arial"/>
              <a:ea typeface="Arial"/>
              <a:cs typeface="Arial"/>
              <a:sym typeface="Arial"/>
            </a:endParaRPr>
          </a:p>
          <a:p>
            <a:pPr marL="444500" marR="12700" lvl="0" indent="-228600" algn="l" rtl="0">
              <a:lnSpc>
                <a:spcPct val="104000"/>
              </a:lnSpc>
              <a:spcBef>
                <a:spcPts val="0"/>
              </a:spcBef>
              <a:spcAft>
                <a:spcPts val="0"/>
              </a:spcAft>
              <a:buNone/>
            </a:pPr>
            <a:r>
              <a:rPr lang="en-US"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marL="444500" marR="12700" lvl="0" indent="-228600" algn="l" rtl="0">
              <a:lnSpc>
                <a:spcPct val="104000"/>
              </a:lnSpc>
              <a:spcBef>
                <a:spcPts val="0"/>
              </a:spcBef>
              <a:spcAft>
                <a:spcPts val="0"/>
              </a:spcAft>
              <a:buNone/>
            </a:pPr>
            <a:r>
              <a:rPr lang="en-US" sz="1600" b="1">
                <a:solidFill>
                  <a:srgbClr val="000000"/>
                </a:solidFill>
                <a:latin typeface="Arial"/>
                <a:ea typeface="Arial"/>
                <a:cs typeface="Arial"/>
                <a:sym typeface="Arial"/>
              </a:rPr>
              <a:t>3.</a:t>
            </a:r>
            <a:r>
              <a:rPr lang="en-US" sz="1600">
                <a:solidFill>
                  <a:srgbClr val="000000"/>
                </a:solidFill>
                <a:latin typeface="Arial"/>
                <a:ea typeface="Arial"/>
                <a:cs typeface="Arial"/>
                <a:sym typeface="Arial"/>
              </a:rPr>
              <a:t>  </a:t>
            </a:r>
            <a:r>
              <a:rPr lang="en-US" sz="1600" b="1">
                <a:solidFill>
                  <a:srgbClr val="000000"/>
                </a:solidFill>
                <a:latin typeface="Arial"/>
                <a:ea typeface="Arial"/>
                <a:cs typeface="Arial"/>
                <a:sym typeface="Arial"/>
              </a:rPr>
              <a:t>Manager: </a:t>
            </a:r>
            <a:endParaRPr sz="1600" b="1">
              <a:solidFill>
                <a:srgbClr val="000000"/>
              </a:solidFill>
              <a:latin typeface="Arial"/>
              <a:ea typeface="Arial"/>
              <a:cs typeface="Arial"/>
              <a:sym typeface="Arial"/>
            </a:endParaRPr>
          </a:p>
          <a:p>
            <a:pPr marL="469900" marR="698500" lvl="0" indent="0" algn="just" rtl="0">
              <a:lnSpc>
                <a:spcPct val="104000"/>
              </a:lnSpc>
              <a:spcBef>
                <a:spcPts val="0"/>
              </a:spcBef>
              <a:spcAft>
                <a:spcPts val="0"/>
              </a:spcAft>
              <a:buNone/>
            </a:pPr>
            <a:r>
              <a:rPr lang="en-US" sz="1600">
                <a:solidFill>
                  <a:srgbClr val="000000"/>
                </a:solidFill>
                <a:latin typeface="Arial"/>
                <a:ea typeface="Arial"/>
                <a:cs typeface="Arial"/>
                <a:sym typeface="Arial"/>
              </a:rPr>
              <a:t>The blood bank manager is in charge of the blood bank's available blood samples as well as receiving and processing blood requests from recipients and hospitals. The name and phone number of the blood bank management will be kept in the database under the BB Manager entity, which has a unique identification number (m ID) as the primary key.</a:t>
            </a:r>
            <a:endParaRPr sz="1600">
              <a:solidFill>
                <a:srgbClr val="000000"/>
              </a:solidFill>
              <a:latin typeface="Arial"/>
              <a:ea typeface="Arial"/>
              <a:cs typeface="Arial"/>
              <a:sym typeface="Arial"/>
            </a:endParaRPr>
          </a:p>
          <a:p>
            <a:pPr marL="0" lvl="0" indent="0" algn="l" rtl="0">
              <a:spcBef>
                <a:spcPts val="800"/>
              </a:spcBef>
              <a:spcAft>
                <a:spcPts val="0"/>
              </a:spcAft>
              <a:buNone/>
            </a:pP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59"/>
          <p:cNvSpPr txBox="1">
            <a:spLocks noGrp="1"/>
          </p:cNvSpPr>
          <p:nvPr>
            <p:ph type="body" idx="1"/>
          </p:nvPr>
        </p:nvSpPr>
        <p:spPr>
          <a:xfrm>
            <a:off x="544950" y="99675"/>
            <a:ext cx="8054100" cy="4904400"/>
          </a:xfrm>
          <a:prstGeom prst="rect">
            <a:avLst/>
          </a:prstGeom>
        </p:spPr>
        <p:txBody>
          <a:bodyPr spcFirstLastPara="1" wrap="square" lIns="91425" tIns="91425" rIns="91425" bIns="91425" anchor="t" anchorCtr="0">
            <a:noAutofit/>
          </a:bodyPr>
          <a:lstStyle/>
          <a:p>
            <a:pPr marL="444500" marR="12700" lvl="0" indent="-228600" algn="l" rtl="0">
              <a:lnSpc>
                <a:spcPct val="104000"/>
              </a:lnSpc>
              <a:spcBef>
                <a:spcPts val="0"/>
              </a:spcBef>
              <a:spcAft>
                <a:spcPts val="0"/>
              </a:spcAft>
              <a:buNone/>
            </a:pPr>
            <a:r>
              <a:rPr lang="en-US" sz="1600" b="1">
                <a:solidFill>
                  <a:srgbClr val="000000"/>
                </a:solidFill>
                <a:latin typeface="Arial"/>
                <a:ea typeface="Arial"/>
                <a:cs typeface="Arial"/>
                <a:sym typeface="Arial"/>
              </a:rPr>
              <a:t>4.</a:t>
            </a:r>
            <a:r>
              <a:rPr lang="en-US" sz="1600">
                <a:solidFill>
                  <a:srgbClr val="000000"/>
                </a:solidFill>
                <a:latin typeface="Arial"/>
                <a:ea typeface="Arial"/>
                <a:cs typeface="Arial"/>
                <a:sym typeface="Arial"/>
              </a:rPr>
              <a:t> </a:t>
            </a:r>
            <a:r>
              <a:rPr lang="en-US" sz="1600" b="1">
                <a:solidFill>
                  <a:srgbClr val="000000"/>
                </a:solidFill>
                <a:latin typeface="Arial"/>
                <a:ea typeface="Arial"/>
                <a:cs typeface="Arial"/>
                <a:sym typeface="Arial"/>
              </a:rPr>
              <a:t>Recording_Staff :</a:t>
            </a:r>
            <a:endParaRPr sz="1600" b="1">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r>
              <a:rPr lang="en-US" sz="1600">
                <a:solidFill>
                  <a:srgbClr val="000000"/>
                </a:solidFill>
                <a:latin typeface="Arial"/>
                <a:ea typeface="Arial"/>
                <a:cs typeface="Arial"/>
                <a:sym typeface="Arial"/>
              </a:rPr>
              <a:t>The recording staff is a person who registers blood donors and recipients, and the Recording Staff object has reco ID as the primary key, as well as recoder's name and recoder's phone number. </a:t>
            </a:r>
            <a:endParaRPr sz="1600">
              <a:solidFill>
                <a:srgbClr val="000000"/>
              </a:solidFill>
              <a:latin typeface="Arial"/>
              <a:ea typeface="Arial"/>
              <a:cs typeface="Arial"/>
              <a:sym typeface="Arial"/>
            </a:endParaRPr>
          </a:p>
          <a:p>
            <a:pPr marL="457200" lvl="0" indent="0" algn="l" rtl="0">
              <a:lnSpc>
                <a:spcPct val="115000"/>
              </a:lnSpc>
              <a:spcBef>
                <a:spcPts val="200"/>
              </a:spcBef>
              <a:spcAft>
                <a:spcPts val="0"/>
              </a:spcAft>
              <a:buNone/>
            </a:pPr>
            <a:endParaRPr sz="1600">
              <a:solidFill>
                <a:srgbClr val="000000"/>
              </a:solidFill>
              <a:latin typeface="Arial"/>
              <a:ea typeface="Arial"/>
              <a:cs typeface="Arial"/>
              <a:sym typeface="Arial"/>
            </a:endParaRPr>
          </a:p>
          <a:p>
            <a:pPr marL="444500" marR="12700" lvl="0" indent="-228600" algn="l" rtl="0">
              <a:lnSpc>
                <a:spcPct val="104000"/>
              </a:lnSpc>
              <a:spcBef>
                <a:spcPts val="200"/>
              </a:spcBef>
              <a:spcAft>
                <a:spcPts val="0"/>
              </a:spcAft>
              <a:buNone/>
            </a:pPr>
            <a:r>
              <a:rPr lang="en-US" sz="1600" b="1">
                <a:solidFill>
                  <a:srgbClr val="000000"/>
                </a:solidFill>
                <a:latin typeface="Arial"/>
                <a:ea typeface="Arial"/>
                <a:cs typeface="Arial"/>
                <a:sym typeface="Arial"/>
              </a:rPr>
              <a:t>5.</a:t>
            </a:r>
            <a:r>
              <a:rPr lang="en-US" sz="1600">
                <a:solidFill>
                  <a:srgbClr val="000000"/>
                </a:solidFill>
                <a:latin typeface="Arial"/>
                <a:ea typeface="Arial"/>
                <a:cs typeface="Arial"/>
                <a:sym typeface="Arial"/>
              </a:rPr>
              <a:t> </a:t>
            </a:r>
            <a:r>
              <a:rPr lang="en-US" sz="1600" b="1">
                <a:solidFill>
                  <a:srgbClr val="000000"/>
                </a:solidFill>
                <a:latin typeface="Arial"/>
                <a:ea typeface="Arial"/>
                <a:cs typeface="Arial"/>
                <a:sym typeface="Arial"/>
              </a:rPr>
              <a:t>Blood_Specimen : (Attributes – specimen_number, b_group , status)</a:t>
            </a:r>
            <a:endParaRPr sz="1600" b="1">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r>
              <a:rPr lang="en-US" sz="1600">
                <a:solidFill>
                  <a:srgbClr val="000000"/>
                </a:solidFill>
                <a:latin typeface="Arial"/>
                <a:ea typeface="Arial"/>
                <a:cs typeface="Arial"/>
                <a:sym typeface="Arial"/>
              </a:rPr>
              <a:t>We will record the information of blood samples available in the blood bank in the database under the Blood_Specimen entity. The primary keys in this entity will be specimen number and b group, as well as the status attribute, which will indicate if the blood is tainted or not. </a:t>
            </a:r>
            <a:endParaRPr sz="1600">
              <a:solidFill>
                <a:srgbClr val="000000"/>
              </a:solidFill>
              <a:latin typeface="Arial"/>
              <a:ea typeface="Arial"/>
              <a:cs typeface="Arial"/>
              <a:sym typeface="Arial"/>
            </a:endParaRPr>
          </a:p>
          <a:p>
            <a:pPr marL="457200" lvl="0" indent="0" algn="l" rtl="0">
              <a:lnSpc>
                <a:spcPct val="115000"/>
              </a:lnSpc>
              <a:spcBef>
                <a:spcPts val="200"/>
              </a:spcBef>
              <a:spcAft>
                <a:spcPts val="0"/>
              </a:spcAft>
              <a:buNone/>
            </a:pPr>
            <a:endParaRPr sz="1600">
              <a:solidFill>
                <a:srgbClr val="000000"/>
              </a:solidFill>
              <a:latin typeface="Arial"/>
              <a:ea typeface="Arial"/>
              <a:cs typeface="Arial"/>
              <a:sym typeface="Arial"/>
            </a:endParaRPr>
          </a:p>
          <a:p>
            <a:pPr marL="444500" marR="12700" lvl="0" indent="-228600" algn="l" rtl="0">
              <a:lnSpc>
                <a:spcPct val="104000"/>
              </a:lnSpc>
              <a:spcBef>
                <a:spcPts val="200"/>
              </a:spcBef>
              <a:spcAft>
                <a:spcPts val="0"/>
              </a:spcAft>
              <a:buNone/>
            </a:pPr>
            <a:r>
              <a:rPr lang="en-US" sz="1600" b="1">
                <a:solidFill>
                  <a:srgbClr val="000000"/>
                </a:solidFill>
                <a:latin typeface="Arial"/>
                <a:ea typeface="Arial"/>
                <a:cs typeface="Arial"/>
                <a:sym typeface="Arial"/>
              </a:rPr>
              <a:t>6.</a:t>
            </a:r>
            <a:r>
              <a:rPr lang="en-US" sz="1600">
                <a:solidFill>
                  <a:srgbClr val="000000"/>
                </a:solidFill>
                <a:latin typeface="Arial"/>
                <a:ea typeface="Arial"/>
                <a:cs typeface="Arial"/>
                <a:sym typeface="Arial"/>
              </a:rPr>
              <a:t> </a:t>
            </a:r>
            <a:r>
              <a:rPr lang="en-US" sz="1600" b="1">
                <a:solidFill>
                  <a:srgbClr val="000000"/>
                </a:solidFill>
                <a:latin typeface="Arial"/>
                <a:ea typeface="Arial"/>
                <a:cs typeface="Arial"/>
                <a:sym typeface="Arial"/>
              </a:rPr>
              <a:t>Disease_Finder : (Attributes - dfind_ID, dfind_name, dfind_PhNo)</a:t>
            </a:r>
            <a:endParaRPr sz="1600" b="1">
              <a:solidFill>
                <a:srgbClr val="000000"/>
              </a:solidFill>
              <a:latin typeface="Arial"/>
              <a:ea typeface="Arial"/>
              <a:cs typeface="Arial"/>
              <a:sym typeface="Arial"/>
            </a:endParaRPr>
          </a:p>
          <a:p>
            <a:pPr marL="469900" marR="698500" lvl="0" indent="0" algn="just" rtl="0">
              <a:lnSpc>
                <a:spcPct val="104000"/>
              </a:lnSpc>
              <a:spcBef>
                <a:spcPts val="0"/>
              </a:spcBef>
              <a:spcAft>
                <a:spcPts val="0"/>
              </a:spcAft>
              <a:buNone/>
            </a:pPr>
            <a:r>
              <a:rPr lang="en-US" sz="1600">
                <a:solidFill>
                  <a:srgbClr val="000000"/>
                </a:solidFill>
                <a:latin typeface="Arial"/>
                <a:ea typeface="Arial"/>
                <a:cs typeface="Arial"/>
                <a:sym typeface="Arial"/>
              </a:rPr>
              <a:t>We will save the information of the doctor who checks the blood for any kind of contaminations in the database, under the Disease_Finder entity. The primary key for storing that data is a unique identification number (dfind ID). The doctor's name and phone number will likewise be saved under the same entity.</a:t>
            </a:r>
            <a:endParaRPr sz="1600">
              <a:solidFill>
                <a:srgbClr val="000000"/>
              </a:solidFill>
              <a:latin typeface="Arial"/>
              <a:ea typeface="Arial"/>
              <a:cs typeface="Arial"/>
              <a:sym typeface="Arial"/>
            </a:endParaRPr>
          </a:p>
          <a:p>
            <a:pPr marL="0" lvl="0" indent="0" algn="l" rtl="0">
              <a:spcBef>
                <a:spcPts val="0"/>
              </a:spcBef>
              <a:spcAft>
                <a:spcPts val="0"/>
              </a:spcAft>
              <a:buNone/>
            </a:pPr>
            <a:endParaRPr sz="1600" b="1">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60"/>
          <p:cNvSpPr txBox="1">
            <a:spLocks noGrp="1"/>
          </p:cNvSpPr>
          <p:nvPr>
            <p:ph type="body" idx="1"/>
          </p:nvPr>
        </p:nvSpPr>
        <p:spPr>
          <a:xfrm>
            <a:off x="598075" y="239225"/>
            <a:ext cx="8074200" cy="4645200"/>
          </a:xfrm>
          <a:prstGeom prst="rect">
            <a:avLst/>
          </a:prstGeom>
        </p:spPr>
        <p:txBody>
          <a:bodyPr spcFirstLastPara="1" wrap="square" lIns="91425" tIns="91425" rIns="91425" bIns="91425" anchor="t" anchorCtr="0">
            <a:noAutofit/>
          </a:bodyPr>
          <a:lstStyle/>
          <a:p>
            <a:pPr marL="444500" marR="12700" lvl="0" indent="-228600" algn="l" rtl="0">
              <a:lnSpc>
                <a:spcPct val="104000"/>
              </a:lnSpc>
              <a:spcBef>
                <a:spcPts val="0"/>
              </a:spcBef>
              <a:spcAft>
                <a:spcPts val="0"/>
              </a:spcAft>
              <a:buNone/>
            </a:pPr>
            <a:r>
              <a:rPr lang="en-US" sz="1800" b="1">
                <a:solidFill>
                  <a:srgbClr val="000000"/>
                </a:solidFill>
                <a:latin typeface="Arial"/>
                <a:ea typeface="Arial"/>
                <a:cs typeface="Arial"/>
                <a:sym typeface="Arial"/>
              </a:rPr>
              <a:t>7.</a:t>
            </a:r>
            <a:r>
              <a:rPr lang="en-US" sz="1800">
                <a:solidFill>
                  <a:srgbClr val="000000"/>
                </a:solidFill>
                <a:latin typeface="Arial"/>
                <a:ea typeface="Arial"/>
                <a:cs typeface="Arial"/>
                <a:sym typeface="Arial"/>
              </a:rPr>
              <a:t> </a:t>
            </a:r>
            <a:r>
              <a:rPr lang="en-US" sz="1800" b="1">
                <a:solidFill>
                  <a:srgbClr val="000000"/>
                </a:solidFill>
                <a:latin typeface="Arial"/>
                <a:ea typeface="Arial"/>
                <a:cs typeface="Arial"/>
                <a:sym typeface="Arial"/>
              </a:rPr>
              <a:t>Hospital_Info : </a:t>
            </a:r>
            <a:endParaRPr sz="1800" b="1">
              <a:solidFill>
                <a:srgbClr val="000000"/>
              </a:solidFill>
              <a:latin typeface="Arial"/>
              <a:ea typeface="Arial"/>
              <a:cs typeface="Arial"/>
              <a:sym typeface="Arial"/>
            </a:endParaRPr>
          </a:p>
          <a:p>
            <a:pPr marL="469900" marR="698500" lvl="0" indent="0" algn="just" rtl="0">
              <a:lnSpc>
                <a:spcPct val="104000"/>
              </a:lnSpc>
              <a:spcBef>
                <a:spcPts val="0"/>
              </a:spcBef>
              <a:spcAft>
                <a:spcPts val="0"/>
              </a:spcAft>
              <a:buNone/>
            </a:pPr>
            <a:r>
              <a:rPr lang="en-US" sz="1800">
                <a:solidFill>
                  <a:srgbClr val="000000"/>
                </a:solidFill>
                <a:latin typeface="Arial"/>
                <a:ea typeface="Arial"/>
                <a:cs typeface="Arial"/>
                <a:sym typeface="Arial"/>
              </a:rPr>
              <a:t>The information about hospitals will be stored in the database under the Hospital Info entity. The primary key in this case is made up of hosp ID and hosp needed Bgrp. We'll keep track of the hospital's name and the amount of blood it needs.</a:t>
            </a:r>
            <a:endParaRPr sz="1800">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r>
              <a:rPr lang="en-US"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marL="444500" marR="12700" lvl="0" indent="-228600" algn="l" rtl="0">
              <a:lnSpc>
                <a:spcPct val="104000"/>
              </a:lnSpc>
              <a:spcBef>
                <a:spcPts val="200"/>
              </a:spcBef>
              <a:spcAft>
                <a:spcPts val="0"/>
              </a:spcAft>
              <a:buNone/>
            </a:pPr>
            <a:r>
              <a:rPr lang="en-US" sz="1800" b="1">
                <a:solidFill>
                  <a:srgbClr val="000000"/>
                </a:solidFill>
                <a:latin typeface="Arial"/>
                <a:ea typeface="Arial"/>
                <a:cs typeface="Arial"/>
                <a:sym typeface="Arial"/>
              </a:rPr>
              <a:t>8.</a:t>
            </a:r>
            <a:r>
              <a:rPr lang="en-US" sz="1800">
                <a:solidFill>
                  <a:srgbClr val="000000"/>
                </a:solidFill>
                <a:latin typeface="Arial"/>
                <a:ea typeface="Arial"/>
                <a:cs typeface="Arial"/>
                <a:sym typeface="Arial"/>
              </a:rPr>
              <a:t> </a:t>
            </a:r>
            <a:r>
              <a:rPr lang="en-US" sz="1800" b="1">
                <a:solidFill>
                  <a:srgbClr val="000000"/>
                </a:solidFill>
                <a:latin typeface="Arial"/>
                <a:ea typeface="Arial"/>
                <a:cs typeface="Arial"/>
                <a:sym typeface="Arial"/>
              </a:rPr>
              <a:t>City: </a:t>
            </a:r>
            <a:endParaRPr sz="1800" b="1">
              <a:solidFill>
                <a:srgbClr val="000000"/>
              </a:solidFill>
              <a:latin typeface="Arial"/>
              <a:ea typeface="Arial"/>
              <a:cs typeface="Arial"/>
              <a:sym typeface="Arial"/>
            </a:endParaRPr>
          </a:p>
          <a:p>
            <a:pPr marL="469900" marR="698500" lvl="0" indent="0" algn="just" rtl="0">
              <a:lnSpc>
                <a:spcPct val="104000"/>
              </a:lnSpc>
              <a:spcBef>
                <a:spcPts val="0"/>
              </a:spcBef>
              <a:spcAft>
                <a:spcPts val="0"/>
              </a:spcAft>
              <a:buNone/>
            </a:pPr>
            <a:r>
              <a:rPr lang="en-US" sz="1800">
                <a:solidFill>
                  <a:srgbClr val="000000"/>
                </a:solidFill>
                <a:latin typeface="Arial"/>
                <a:ea typeface="Arial"/>
                <a:cs typeface="Arial"/>
                <a:sym typeface="Arial"/>
              </a:rPr>
              <a:t>This entity will keep track of the cities where donors, recipients, and hospitals can be found. To indefiy the information about the city, a unique identification number (City ID) will be utilised as the primary key. Along with the ID, this object will also store city names.</a:t>
            </a:r>
            <a:endParaRPr sz="18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61"/>
          <p:cNvSpPr txBox="1">
            <a:spLocks noGrp="1"/>
          </p:cNvSpPr>
          <p:nvPr>
            <p:ph type="title" idx="2"/>
          </p:nvPr>
        </p:nvSpPr>
        <p:spPr>
          <a:xfrm>
            <a:off x="1176250" y="1447650"/>
            <a:ext cx="6299700" cy="22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200"/>
              <a:t>3 TIER ARCHITECTURE DIAGRAM </a:t>
            </a:r>
            <a:endParaRPr sz="5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pic>
        <p:nvPicPr>
          <p:cNvPr id="2280" name="Google Shape;2280;p62"/>
          <p:cNvPicPr preferRelativeResize="0"/>
          <p:nvPr/>
        </p:nvPicPr>
        <p:blipFill>
          <a:blip r:embed="rId3">
            <a:alphaModFix/>
          </a:blip>
          <a:stretch>
            <a:fillRect/>
          </a:stretch>
        </p:blipFill>
        <p:spPr>
          <a:xfrm>
            <a:off x="1138225" y="1323975"/>
            <a:ext cx="6867525" cy="2495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pic>
        <p:nvPicPr>
          <p:cNvPr id="2285" name="Google Shape;2285;p63"/>
          <p:cNvPicPr preferRelativeResize="0"/>
          <p:nvPr/>
        </p:nvPicPr>
        <p:blipFill>
          <a:blip r:embed="rId3">
            <a:alphaModFix/>
          </a:blip>
          <a:stretch>
            <a:fillRect/>
          </a:stretch>
        </p:blipFill>
        <p:spPr>
          <a:xfrm>
            <a:off x="152400" y="993100"/>
            <a:ext cx="8839200" cy="31572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64"/>
          <p:cNvSpPr txBox="1">
            <a:spLocks noGrp="1"/>
          </p:cNvSpPr>
          <p:nvPr>
            <p:ph type="title" idx="2"/>
          </p:nvPr>
        </p:nvSpPr>
        <p:spPr>
          <a:xfrm>
            <a:off x="3090100" y="1814175"/>
            <a:ext cx="2791200" cy="117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600"/>
              <a:t>VIEWS</a:t>
            </a:r>
            <a:endParaRPr sz="6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8"/>
        <p:cNvGrpSpPr/>
        <p:nvPr/>
      </p:nvGrpSpPr>
      <p:grpSpPr>
        <a:xfrm>
          <a:off x="0" y="0"/>
          <a:ext cx="0" cy="0"/>
          <a:chOff x="0" y="0"/>
          <a:chExt cx="0" cy="0"/>
        </a:xfrm>
      </p:grpSpPr>
      <p:sp>
        <p:nvSpPr>
          <p:cNvPr id="2149" name="Google Shape;2149;p38"/>
          <p:cNvSpPr txBox="1">
            <a:spLocks noGrp="1"/>
          </p:cNvSpPr>
          <p:nvPr>
            <p:ph type="title" idx="2"/>
          </p:nvPr>
        </p:nvSpPr>
        <p:spPr>
          <a:xfrm>
            <a:off x="1277956" y="1507399"/>
            <a:ext cx="5971143" cy="246968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4000"/>
              <a:t>INTRODUCTION TO DBMS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65"/>
          <p:cNvSpPr txBox="1">
            <a:spLocks noGrp="1"/>
          </p:cNvSpPr>
          <p:nvPr>
            <p:ph type="ctrTitle"/>
          </p:nvPr>
        </p:nvSpPr>
        <p:spPr>
          <a:xfrm>
            <a:off x="98700" y="179425"/>
            <a:ext cx="33105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MANAGER :</a:t>
            </a:r>
            <a:endParaRPr/>
          </a:p>
        </p:txBody>
      </p:sp>
      <p:pic>
        <p:nvPicPr>
          <p:cNvPr id="2296" name="Google Shape;2296;p65"/>
          <p:cNvPicPr preferRelativeResize="0"/>
          <p:nvPr/>
        </p:nvPicPr>
        <p:blipFill>
          <a:blip r:embed="rId3">
            <a:alphaModFix/>
          </a:blip>
          <a:stretch>
            <a:fillRect/>
          </a:stretch>
        </p:blipFill>
        <p:spPr>
          <a:xfrm>
            <a:off x="5318800" y="140950"/>
            <a:ext cx="3146975" cy="4861601"/>
          </a:xfrm>
          <a:prstGeom prst="rect">
            <a:avLst/>
          </a:prstGeom>
          <a:noFill/>
          <a:ln>
            <a:noFill/>
          </a:ln>
        </p:spPr>
      </p:pic>
      <p:sp>
        <p:nvSpPr>
          <p:cNvPr id="2297" name="Google Shape;2297;p65"/>
          <p:cNvSpPr txBox="1"/>
          <p:nvPr/>
        </p:nvSpPr>
        <p:spPr>
          <a:xfrm>
            <a:off x="897125" y="837325"/>
            <a:ext cx="3147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Open Sans"/>
                <a:ea typeface="Open Sans"/>
                <a:cs typeface="Open Sans"/>
                <a:sym typeface="Open Sans"/>
              </a:rPr>
              <a:t>PRIMARY KEY : M_ID</a:t>
            </a:r>
            <a:endParaRPr sz="2100">
              <a:latin typeface="Open Sans"/>
              <a:ea typeface="Open Sans"/>
              <a:cs typeface="Open Sans"/>
              <a:sym typeface="Open Sans"/>
            </a:endParaRPr>
          </a:p>
        </p:txBody>
      </p:sp>
      <p:pic>
        <p:nvPicPr>
          <p:cNvPr id="2298" name="Google Shape;2298;p65"/>
          <p:cNvPicPr preferRelativeResize="0"/>
          <p:nvPr/>
        </p:nvPicPr>
        <p:blipFill>
          <a:blip r:embed="rId4">
            <a:alphaModFix/>
          </a:blip>
          <a:stretch>
            <a:fillRect/>
          </a:stretch>
        </p:blipFill>
        <p:spPr>
          <a:xfrm>
            <a:off x="897125" y="1909100"/>
            <a:ext cx="2495550" cy="1666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66"/>
          <p:cNvSpPr txBox="1">
            <a:spLocks noGrp="1"/>
          </p:cNvSpPr>
          <p:nvPr>
            <p:ph type="ctrTitle"/>
          </p:nvPr>
        </p:nvSpPr>
        <p:spPr>
          <a:xfrm>
            <a:off x="219300" y="299050"/>
            <a:ext cx="3249600" cy="61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CITY:</a:t>
            </a:r>
            <a:endParaRPr/>
          </a:p>
        </p:txBody>
      </p:sp>
      <p:pic>
        <p:nvPicPr>
          <p:cNvPr id="2304" name="Google Shape;2304;p66"/>
          <p:cNvPicPr preferRelativeResize="0"/>
          <p:nvPr/>
        </p:nvPicPr>
        <p:blipFill>
          <a:blip r:embed="rId3">
            <a:alphaModFix/>
          </a:blip>
          <a:stretch>
            <a:fillRect/>
          </a:stretch>
        </p:blipFill>
        <p:spPr>
          <a:xfrm>
            <a:off x="5605200" y="225238"/>
            <a:ext cx="2310725" cy="4693025"/>
          </a:xfrm>
          <a:prstGeom prst="rect">
            <a:avLst/>
          </a:prstGeom>
          <a:noFill/>
          <a:ln>
            <a:noFill/>
          </a:ln>
        </p:spPr>
      </p:pic>
      <p:sp>
        <p:nvSpPr>
          <p:cNvPr id="2305" name="Google Shape;2305;p66"/>
          <p:cNvSpPr txBox="1"/>
          <p:nvPr/>
        </p:nvSpPr>
        <p:spPr>
          <a:xfrm>
            <a:off x="656550" y="917050"/>
            <a:ext cx="3147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Open Sans"/>
                <a:ea typeface="Open Sans"/>
                <a:cs typeface="Open Sans"/>
                <a:sym typeface="Open Sans"/>
              </a:rPr>
              <a:t>PRIMARY KEY : CITY_ID</a:t>
            </a:r>
            <a:endParaRPr sz="2100">
              <a:latin typeface="Open Sans"/>
              <a:ea typeface="Open Sans"/>
              <a:cs typeface="Open Sans"/>
              <a:sym typeface="Open Sans"/>
            </a:endParaRPr>
          </a:p>
        </p:txBody>
      </p:sp>
      <p:pic>
        <p:nvPicPr>
          <p:cNvPr id="2306" name="Google Shape;2306;p66"/>
          <p:cNvPicPr preferRelativeResize="0"/>
          <p:nvPr/>
        </p:nvPicPr>
        <p:blipFill>
          <a:blip r:embed="rId4">
            <a:alphaModFix/>
          </a:blip>
          <a:stretch>
            <a:fillRect/>
          </a:stretch>
        </p:blipFill>
        <p:spPr>
          <a:xfrm>
            <a:off x="944175" y="2034550"/>
            <a:ext cx="2571750" cy="1628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67"/>
          <p:cNvSpPr txBox="1">
            <a:spLocks noGrp="1"/>
          </p:cNvSpPr>
          <p:nvPr>
            <p:ph type="ctrTitle"/>
          </p:nvPr>
        </p:nvSpPr>
        <p:spPr>
          <a:xfrm>
            <a:off x="158498" y="293275"/>
            <a:ext cx="35496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DISEASE FINDER:</a:t>
            </a:r>
            <a:endParaRPr/>
          </a:p>
        </p:txBody>
      </p:sp>
      <p:pic>
        <p:nvPicPr>
          <p:cNvPr id="2312" name="Google Shape;2312;p67"/>
          <p:cNvPicPr preferRelativeResize="0"/>
          <p:nvPr/>
        </p:nvPicPr>
        <p:blipFill>
          <a:blip r:embed="rId3">
            <a:alphaModFix/>
          </a:blip>
          <a:stretch>
            <a:fillRect/>
          </a:stretch>
        </p:blipFill>
        <p:spPr>
          <a:xfrm>
            <a:off x="4559275" y="76200"/>
            <a:ext cx="3896278" cy="4991100"/>
          </a:xfrm>
          <a:prstGeom prst="rect">
            <a:avLst/>
          </a:prstGeom>
          <a:noFill/>
          <a:ln>
            <a:noFill/>
          </a:ln>
        </p:spPr>
      </p:pic>
      <p:sp>
        <p:nvSpPr>
          <p:cNvPr id="2313" name="Google Shape;2313;p67"/>
          <p:cNvSpPr txBox="1"/>
          <p:nvPr/>
        </p:nvSpPr>
        <p:spPr>
          <a:xfrm>
            <a:off x="378775" y="1236025"/>
            <a:ext cx="3665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Open Sans"/>
                <a:ea typeface="Open Sans"/>
                <a:cs typeface="Open Sans"/>
                <a:sym typeface="Open Sans"/>
              </a:rPr>
              <a:t>PRIMARY KEY : DFIND_ID</a:t>
            </a:r>
            <a:endParaRPr sz="2100">
              <a:latin typeface="Open Sans"/>
              <a:ea typeface="Open Sans"/>
              <a:cs typeface="Open Sans"/>
              <a:sym typeface="Open Sans"/>
            </a:endParaRPr>
          </a:p>
        </p:txBody>
      </p:sp>
      <p:pic>
        <p:nvPicPr>
          <p:cNvPr id="2314" name="Google Shape;2314;p67"/>
          <p:cNvPicPr preferRelativeResize="0"/>
          <p:nvPr/>
        </p:nvPicPr>
        <p:blipFill>
          <a:blip r:embed="rId4">
            <a:alphaModFix/>
          </a:blip>
          <a:stretch>
            <a:fillRect/>
          </a:stretch>
        </p:blipFill>
        <p:spPr>
          <a:xfrm>
            <a:off x="563650" y="1942050"/>
            <a:ext cx="3295650" cy="1695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68"/>
          <p:cNvSpPr txBox="1">
            <a:spLocks noGrp="1"/>
          </p:cNvSpPr>
          <p:nvPr>
            <p:ph type="ctrTitle"/>
          </p:nvPr>
        </p:nvSpPr>
        <p:spPr>
          <a:xfrm>
            <a:off x="179425" y="532525"/>
            <a:ext cx="4346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RECORDING STAFF :</a:t>
            </a:r>
            <a:endParaRPr/>
          </a:p>
        </p:txBody>
      </p:sp>
      <p:pic>
        <p:nvPicPr>
          <p:cNvPr id="2320" name="Google Shape;2320;p68"/>
          <p:cNvPicPr preferRelativeResize="0"/>
          <p:nvPr/>
        </p:nvPicPr>
        <p:blipFill>
          <a:blip r:embed="rId3">
            <a:alphaModFix/>
          </a:blip>
          <a:stretch>
            <a:fillRect/>
          </a:stretch>
        </p:blipFill>
        <p:spPr>
          <a:xfrm>
            <a:off x="5078250" y="47138"/>
            <a:ext cx="3715879" cy="5049225"/>
          </a:xfrm>
          <a:prstGeom prst="rect">
            <a:avLst/>
          </a:prstGeom>
          <a:noFill/>
          <a:ln>
            <a:noFill/>
          </a:ln>
        </p:spPr>
      </p:pic>
      <p:sp>
        <p:nvSpPr>
          <p:cNvPr id="2321" name="Google Shape;2321;p68"/>
          <p:cNvSpPr txBox="1"/>
          <p:nvPr/>
        </p:nvSpPr>
        <p:spPr>
          <a:xfrm>
            <a:off x="378775" y="1236025"/>
            <a:ext cx="3665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Open Sans"/>
                <a:ea typeface="Open Sans"/>
                <a:cs typeface="Open Sans"/>
                <a:sym typeface="Open Sans"/>
              </a:rPr>
              <a:t>PRIMARY KEY : RECO_ID</a:t>
            </a:r>
            <a:endParaRPr sz="2100">
              <a:latin typeface="Open Sans"/>
              <a:ea typeface="Open Sans"/>
              <a:cs typeface="Open Sans"/>
              <a:sym typeface="Open Sans"/>
            </a:endParaRPr>
          </a:p>
        </p:txBody>
      </p:sp>
      <p:pic>
        <p:nvPicPr>
          <p:cNvPr id="2322" name="Google Shape;2322;p68"/>
          <p:cNvPicPr preferRelativeResize="0"/>
          <p:nvPr/>
        </p:nvPicPr>
        <p:blipFill>
          <a:blip r:embed="rId4">
            <a:alphaModFix/>
          </a:blip>
          <a:stretch>
            <a:fillRect/>
          </a:stretch>
        </p:blipFill>
        <p:spPr>
          <a:xfrm>
            <a:off x="706525" y="1869625"/>
            <a:ext cx="3009900" cy="1781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69"/>
          <p:cNvSpPr txBox="1">
            <a:spLocks noGrp="1"/>
          </p:cNvSpPr>
          <p:nvPr>
            <p:ph type="ctrTitle"/>
          </p:nvPr>
        </p:nvSpPr>
        <p:spPr>
          <a:xfrm>
            <a:off x="-119600" y="273350"/>
            <a:ext cx="4319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HOSPITAL_INFO_1 :</a:t>
            </a:r>
            <a:endParaRPr/>
          </a:p>
        </p:txBody>
      </p:sp>
      <p:pic>
        <p:nvPicPr>
          <p:cNvPr id="2328" name="Google Shape;2328;p69"/>
          <p:cNvPicPr preferRelativeResize="0"/>
          <p:nvPr/>
        </p:nvPicPr>
        <p:blipFill>
          <a:blip r:embed="rId3">
            <a:alphaModFix/>
          </a:blip>
          <a:stretch>
            <a:fillRect/>
          </a:stretch>
        </p:blipFill>
        <p:spPr>
          <a:xfrm>
            <a:off x="4351900" y="76200"/>
            <a:ext cx="4667702" cy="4991099"/>
          </a:xfrm>
          <a:prstGeom prst="rect">
            <a:avLst/>
          </a:prstGeom>
          <a:noFill/>
          <a:ln>
            <a:noFill/>
          </a:ln>
        </p:spPr>
      </p:pic>
      <p:sp>
        <p:nvSpPr>
          <p:cNvPr id="2329" name="Google Shape;2329;p69"/>
          <p:cNvSpPr txBox="1"/>
          <p:nvPr/>
        </p:nvSpPr>
        <p:spPr>
          <a:xfrm>
            <a:off x="378775" y="1236025"/>
            <a:ext cx="36654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Open Sans"/>
                <a:ea typeface="Open Sans"/>
                <a:cs typeface="Open Sans"/>
                <a:sym typeface="Open Sans"/>
              </a:rPr>
              <a:t>PRIMARY KEY : HOSP_ID</a:t>
            </a:r>
            <a:endParaRPr sz="2100">
              <a:latin typeface="Open Sans"/>
              <a:ea typeface="Open Sans"/>
              <a:cs typeface="Open Sans"/>
              <a:sym typeface="Open Sans"/>
            </a:endParaRPr>
          </a:p>
          <a:p>
            <a:pPr marL="0" lvl="0" indent="0" algn="l" rtl="0">
              <a:spcBef>
                <a:spcPts val="0"/>
              </a:spcBef>
              <a:spcAft>
                <a:spcPts val="0"/>
              </a:spcAft>
              <a:buNone/>
            </a:pPr>
            <a:r>
              <a:rPr lang="en-US" sz="2100">
                <a:latin typeface="Open Sans"/>
                <a:ea typeface="Open Sans"/>
                <a:cs typeface="Open Sans"/>
                <a:sym typeface="Open Sans"/>
              </a:rPr>
              <a:t>FOREIGN KEY : CITY_ID</a:t>
            </a:r>
            <a:endParaRPr sz="2100">
              <a:latin typeface="Open Sans"/>
              <a:ea typeface="Open Sans"/>
              <a:cs typeface="Open Sans"/>
              <a:sym typeface="Open Sans"/>
            </a:endParaRPr>
          </a:p>
          <a:p>
            <a:pPr marL="0" lvl="0" indent="0" algn="l" rtl="0">
              <a:spcBef>
                <a:spcPts val="0"/>
              </a:spcBef>
              <a:spcAft>
                <a:spcPts val="0"/>
              </a:spcAft>
              <a:buNone/>
            </a:pPr>
            <a:r>
              <a:rPr lang="en-US" sz="2100">
                <a:latin typeface="Open Sans"/>
                <a:ea typeface="Open Sans"/>
                <a:cs typeface="Open Sans"/>
                <a:sym typeface="Open Sans"/>
              </a:rPr>
              <a:t>                           M_ID</a:t>
            </a:r>
            <a:endParaRPr sz="2100">
              <a:latin typeface="Open Sans"/>
              <a:ea typeface="Open Sans"/>
              <a:cs typeface="Open Sans"/>
              <a:sym typeface="Open Sans"/>
            </a:endParaRPr>
          </a:p>
        </p:txBody>
      </p:sp>
      <p:pic>
        <p:nvPicPr>
          <p:cNvPr id="2330" name="Google Shape;2330;p69"/>
          <p:cNvPicPr preferRelativeResize="0"/>
          <p:nvPr/>
        </p:nvPicPr>
        <p:blipFill>
          <a:blip r:embed="rId4">
            <a:alphaModFix/>
          </a:blip>
          <a:stretch>
            <a:fillRect/>
          </a:stretch>
        </p:blipFill>
        <p:spPr>
          <a:xfrm>
            <a:off x="305522" y="2615700"/>
            <a:ext cx="3468875" cy="18029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70"/>
          <p:cNvSpPr txBox="1">
            <a:spLocks noGrp="1"/>
          </p:cNvSpPr>
          <p:nvPr>
            <p:ph type="ctrTitle"/>
          </p:nvPr>
        </p:nvSpPr>
        <p:spPr>
          <a:xfrm>
            <a:off x="-239225" y="93925"/>
            <a:ext cx="3927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t>HOSPITAL_INFO_2 :</a:t>
            </a:r>
            <a:endParaRPr sz="2800"/>
          </a:p>
        </p:txBody>
      </p:sp>
      <p:pic>
        <p:nvPicPr>
          <p:cNvPr id="2336" name="Google Shape;2336;p70"/>
          <p:cNvPicPr preferRelativeResize="0"/>
          <p:nvPr/>
        </p:nvPicPr>
        <p:blipFill>
          <a:blip r:embed="rId3">
            <a:alphaModFix/>
          </a:blip>
          <a:stretch>
            <a:fillRect/>
          </a:stretch>
        </p:blipFill>
        <p:spPr>
          <a:xfrm>
            <a:off x="3468875" y="-79750"/>
            <a:ext cx="5502350" cy="5223250"/>
          </a:xfrm>
          <a:prstGeom prst="rect">
            <a:avLst/>
          </a:prstGeom>
          <a:noFill/>
          <a:ln>
            <a:noFill/>
          </a:ln>
        </p:spPr>
      </p:pic>
      <p:sp>
        <p:nvSpPr>
          <p:cNvPr id="2337" name="Google Shape;2337;p70"/>
          <p:cNvSpPr txBox="1"/>
          <p:nvPr/>
        </p:nvSpPr>
        <p:spPr>
          <a:xfrm>
            <a:off x="282875" y="671725"/>
            <a:ext cx="31860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Open Sans"/>
                <a:ea typeface="Open Sans"/>
                <a:cs typeface="Open Sans"/>
                <a:sym typeface="Open Sans"/>
              </a:rPr>
              <a:t>PRIMARY KEY : HOSP_ID</a:t>
            </a:r>
            <a:endParaRPr sz="2100">
              <a:latin typeface="Open Sans"/>
              <a:ea typeface="Open Sans"/>
              <a:cs typeface="Open Sans"/>
              <a:sym typeface="Open Sans"/>
            </a:endParaRPr>
          </a:p>
          <a:p>
            <a:pPr marL="0" lvl="0" indent="0" algn="l" rtl="0">
              <a:spcBef>
                <a:spcPts val="0"/>
              </a:spcBef>
              <a:spcAft>
                <a:spcPts val="0"/>
              </a:spcAft>
              <a:buNone/>
            </a:pPr>
            <a:r>
              <a:rPr lang="en-US" sz="2100">
                <a:latin typeface="Open Sans"/>
                <a:ea typeface="Open Sans"/>
                <a:cs typeface="Open Sans"/>
                <a:sym typeface="Open Sans"/>
              </a:rPr>
              <a:t>                           HOSP_REQUIRED_BGRP</a:t>
            </a:r>
            <a:endParaRPr sz="2100">
              <a:latin typeface="Open Sans"/>
              <a:ea typeface="Open Sans"/>
              <a:cs typeface="Open Sans"/>
              <a:sym typeface="Open Sans"/>
            </a:endParaRPr>
          </a:p>
        </p:txBody>
      </p:sp>
      <p:pic>
        <p:nvPicPr>
          <p:cNvPr id="2338" name="Google Shape;2338;p70"/>
          <p:cNvPicPr preferRelativeResize="0"/>
          <p:nvPr/>
        </p:nvPicPr>
        <p:blipFill>
          <a:blip r:embed="rId4">
            <a:alphaModFix/>
          </a:blip>
          <a:stretch>
            <a:fillRect/>
          </a:stretch>
        </p:blipFill>
        <p:spPr>
          <a:xfrm>
            <a:off x="77538" y="2615325"/>
            <a:ext cx="3293769" cy="139473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p71"/>
          <p:cNvSpPr txBox="1">
            <a:spLocks noGrp="1"/>
          </p:cNvSpPr>
          <p:nvPr>
            <p:ph type="ctrTitle"/>
          </p:nvPr>
        </p:nvSpPr>
        <p:spPr>
          <a:xfrm>
            <a:off x="152400" y="93925"/>
            <a:ext cx="3177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RECIPIENT :</a:t>
            </a:r>
            <a:endParaRPr/>
          </a:p>
        </p:txBody>
      </p:sp>
      <p:pic>
        <p:nvPicPr>
          <p:cNvPr id="2344" name="Google Shape;2344;p71"/>
          <p:cNvPicPr preferRelativeResize="0"/>
          <p:nvPr/>
        </p:nvPicPr>
        <p:blipFill>
          <a:blip r:embed="rId3">
            <a:alphaModFix/>
          </a:blip>
          <a:stretch>
            <a:fillRect/>
          </a:stretch>
        </p:blipFill>
        <p:spPr>
          <a:xfrm>
            <a:off x="1675400" y="813200"/>
            <a:ext cx="5793199" cy="4118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72"/>
          <p:cNvSpPr txBox="1">
            <a:spLocks noGrp="1"/>
          </p:cNvSpPr>
          <p:nvPr>
            <p:ph type="ctrTitle"/>
          </p:nvPr>
        </p:nvSpPr>
        <p:spPr>
          <a:xfrm>
            <a:off x="152400" y="93925"/>
            <a:ext cx="3177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RECIPIENT :</a:t>
            </a:r>
            <a:endParaRPr/>
          </a:p>
        </p:txBody>
      </p:sp>
      <p:pic>
        <p:nvPicPr>
          <p:cNvPr id="2350" name="Google Shape;2350;p72"/>
          <p:cNvPicPr preferRelativeResize="0"/>
          <p:nvPr/>
        </p:nvPicPr>
        <p:blipFill>
          <a:blip r:embed="rId3">
            <a:alphaModFix/>
          </a:blip>
          <a:stretch>
            <a:fillRect/>
          </a:stretch>
        </p:blipFill>
        <p:spPr>
          <a:xfrm>
            <a:off x="152400" y="824125"/>
            <a:ext cx="8839201" cy="375808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5" name="Google Shape;2355;p73"/>
          <p:cNvSpPr txBox="1">
            <a:spLocks noGrp="1"/>
          </p:cNvSpPr>
          <p:nvPr>
            <p:ph type="ctrTitle"/>
          </p:nvPr>
        </p:nvSpPr>
        <p:spPr>
          <a:xfrm>
            <a:off x="258175" y="193600"/>
            <a:ext cx="4327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BLOOD DONOR:</a:t>
            </a:r>
            <a:endParaRPr/>
          </a:p>
        </p:txBody>
      </p:sp>
      <p:pic>
        <p:nvPicPr>
          <p:cNvPr id="2356" name="Google Shape;2356;p73"/>
          <p:cNvPicPr preferRelativeResize="0"/>
          <p:nvPr/>
        </p:nvPicPr>
        <p:blipFill>
          <a:blip r:embed="rId3">
            <a:alphaModFix/>
          </a:blip>
          <a:stretch>
            <a:fillRect/>
          </a:stretch>
        </p:blipFill>
        <p:spPr>
          <a:xfrm>
            <a:off x="2214563" y="1228725"/>
            <a:ext cx="4714875" cy="2686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74"/>
          <p:cNvSpPr txBox="1">
            <a:spLocks noGrp="1"/>
          </p:cNvSpPr>
          <p:nvPr>
            <p:ph type="ctrTitle"/>
          </p:nvPr>
        </p:nvSpPr>
        <p:spPr>
          <a:xfrm>
            <a:off x="258175" y="193600"/>
            <a:ext cx="4327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BLOOD DONOR:</a:t>
            </a:r>
            <a:endParaRPr/>
          </a:p>
        </p:txBody>
      </p:sp>
      <p:pic>
        <p:nvPicPr>
          <p:cNvPr id="2362" name="Google Shape;2362;p74"/>
          <p:cNvPicPr preferRelativeResize="0"/>
          <p:nvPr/>
        </p:nvPicPr>
        <p:blipFill>
          <a:blip r:embed="rId3">
            <a:alphaModFix/>
          </a:blip>
          <a:stretch>
            <a:fillRect/>
          </a:stretch>
        </p:blipFill>
        <p:spPr>
          <a:xfrm>
            <a:off x="1374566" y="1154400"/>
            <a:ext cx="6659658" cy="3789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9"/>
          <p:cNvSpPr txBox="1">
            <a:spLocks noGrp="1"/>
          </p:cNvSpPr>
          <p:nvPr>
            <p:ph type="body" idx="1"/>
          </p:nvPr>
        </p:nvSpPr>
        <p:spPr>
          <a:xfrm>
            <a:off x="579300" y="358850"/>
            <a:ext cx="7985400" cy="45453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202124"/>
              </a:buClr>
              <a:buSzPts val="2200"/>
              <a:buFont typeface="Arial"/>
              <a:buChar char="❏"/>
            </a:pPr>
            <a:r>
              <a:rPr lang="en-US" sz="2200">
                <a:solidFill>
                  <a:srgbClr val="202124"/>
                </a:solidFill>
                <a:highlight>
                  <a:srgbClr val="FFFFFF"/>
                </a:highlight>
                <a:latin typeface="Arial"/>
                <a:ea typeface="Arial"/>
                <a:cs typeface="Arial"/>
                <a:sym typeface="Arial"/>
              </a:rPr>
              <a:t>A database management system (DBMS) </a:t>
            </a:r>
            <a:r>
              <a:rPr lang="en-US" sz="2200" b="1">
                <a:solidFill>
                  <a:srgbClr val="202124"/>
                </a:solidFill>
                <a:highlight>
                  <a:srgbClr val="FFFFFF"/>
                </a:highlight>
                <a:latin typeface="Arial"/>
                <a:ea typeface="Arial"/>
                <a:cs typeface="Arial"/>
                <a:sym typeface="Arial"/>
              </a:rPr>
              <a:t>refers to the technology for creating and managing databases</a:t>
            </a:r>
            <a:r>
              <a:rPr lang="en-US" sz="2200">
                <a:solidFill>
                  <a:srgbClr val="202124"/>
                </a:solidFill>
                <a:highlight>
                  <a:srgbClr val="FFFFFF"/>
                </a:highlight>
                <a:latin typeface="Arial"/>
                <a:ea typeface="Arial"/>
                <a:cs typeface="Arial"/>
                <a:sym typeface="Arial"/>
              </a:rPr>
              <a:t>. </a:t>
            </a:r>
            <a:endParaRPr sz="2200">
              <a:solidFill>
                <a:srgbClr val="202124"/>
              </a:solidFill>
              <a:highlight>
                <a:srgbClr val="FFFFFF"/>
              </a:highlight>
              <a:latin typeface="Arial"/>
              <a:ea typeface="Arial"/>
              <a:cs typeface="Arial"/>
              <a:sym typeface="Arial"/>
            </a:endParaRPr>
          </a:p>
          <a:p>
            <a:pPr marL="457200" lvl="0" indent="-368300" algn="l" rtl="0">
              <a:lnSpc>
                <a:spcPct val="100000"/>
              </a:lnSpc>
              <a:spcBef>
                <a:spcPts val="0"/>
              </a:spcBef>
              <a:spcAft>
                <a:spcPts val="0"/>
              </a:spcAft>
              <a:buClr>
                <a:srgbClr val="202124"/>
              </a:buClr>
              <a:buSzPts val="2200"/>
              <a:buFont typeface="Arial"/>
              <a:buChar char="❏"/>
            </a:pPr>
            <a:r>
              <a:rPr lang="en-US" sz="2200">
                <a:solidFill>
                  <a:srgbClr val="202124"/>
                </a:solidFill>
                <a:highlight>
                  <a:srgbClr val="FFFFFF"/>
                </a:highlight>
                <a:latin typeface="Arial"/>
                <a:ea typeface="Arial"/>
                <a:cs typeface="Arial"/>
                <a:sym typeface="Arial"/>
              </a:rPr>
              <a:t>DBMS is a software tool to organize data in a database. </a:t>
            </a:r>
            <a:endParaRPr sz="2200">
              <a:solidFill>
                <a:srgbClr val="202124"/>
              </a:solidFill>
              <a:highlight>
                <a:srgbClr val="FFFFFF"/>
              </a:highlight>
              <a:latin typeface="Arial"/>
              <a:ea typeface="Arial"/>
              <a:cs typeface="Arial"/>
              <a:sym typeface="Arial"/>
            </a:endParaRPr>
          </a:p>
          <a:p>
            <a:pPr marL="457200" lvl="0" indent="-368300" algn="l" rtl="0">
              <a:lnSpc>
                <a:spcPct val="100000"/>
              </a:lnSpc>
              <a:spcBef>
                <a:spcPts val="0"/>
              </a:spcBef>
              <a:spcAft>
                <a:spcPts val="0"/>
              </a:spcAft>
              <a:buClr>
                <a:srgbClr val="202124"/>
              </a:buClr>
              <a:buSzPts val="2200"/>
              <a:buFont typeface="Arial"/>
              <a:buChar char="❏"/>
            </a:pPr>
            <a:r>
              <a:rPr lang="en-US" sz="2200">
                <a:solidFill>
                  <a:srgbClr val="202124"/>
                </a:solidFill>
                <a:highlight>
                  <a:srgbClr val="FFFFFF"/>
                </a:highlight>
                <a:latin typeface="Arial"/>
                <a:ea typeface="Arial"/>
                <a:cs typeface="Arial"/>
                <a:sym typeface="Arial"/>
              </a:rPr>
              <a:t>C.R.U.D</a:t>
            </a:r>
            <a:endParaRPr sz="2200">
              <a:solidFill>
                <a:srgbClr val="202124"/>
              </a:solidFill>
              <a:highlight>
                <a:srgbClr val="FFFFFF"/>
              </a:highlight>
              <a:latin typeface="Arial"/>
              <a:ea typeface="Arial"/>
              <a:cs typeface="Arial"/>
              <a:sym typeface="Arial"/>
            </a:endParaRPr>
          </a:p>
          <a:p>
            <a:pPr marL="457200" lvl="0" indent="-368300" algn="l" rtl="0">
              <a:lnSpc>
                <a:spcPct val="100000"/>
              </a:lnSpc>
              <a:spcBef>
                <a:spcPts val="0"/>
              </a:spcBef>
              <a:spcAft>
                <a:spcPts val="0"/>
              </a:spcAft>
              <a:buClr>
                <a:srgbClr val="202124"/>
              </a:buClr>
              <a:buSzPts val="2200"/>
              <a:buFont typeface="Arial"/>
              <a:buChar char="❏"/>
            </a:pPr>
            <a:r>
              <a:rPr lang="en-US" sz="2200">
                <a:solidFill>
                  <a:srgbClr val="202124"/>
                </a:solidFill>
                <a:highlight>
                  <a:srgbClr val="FFFFFF"/>
                </a:highlight>
                <a:latin typeface="Arial"/>
                <a:ea typeface="Arial"/>
                <a:cs typeface="Arial"/>
                <a:sym typeface="Arial"/>
              </a:rPr>
              <a:t>The main aim of a DBMS is to supply a way to store up and retrieve database information that is both convenient and efficient.</a:t>
            </a:r>
            <a:endParaRPr sz="2200">
              <a:solidFill>
                <a:srgbClr val="202124"/>
              </a:solidFill>
              <a:highlight>
                <a:srgbClr val="FFFFFF"/>
              </a:highlight>
              <a:latin typeface="Arial"/>
              <a:ea typeface="Arial"/>
              <a:cs typeface="Arial"/>
              <a:sym typeface="Arial"/>
            </a:endParaRPr>
          </a:p>
          <a:p>
            <a:pPr marL="457200" lvl="0" indent="-368300" algn="l" rtl="0">
              <a:lnSpc>
                <a:spcPct val="100000"/>
              </a:lnSpc>
              <a:spcBef>
                <a:spcPts val="0"/>
              </a:spcBef>
              <a:spcAft>
                <a:spcPts val="0"/>
              </a:spcAft>
              <a:buClr>
                <a:srgbClr val="202124"/>
              </a:buClr>
              <a:buSzPts val="2200"/>
              <a:buFont typeface="Arial"/>
              <a:buChar char="❏"/>
            </a:pPr>
            <a:r>
              <a:rPr lang="en-US" sz="2200">
                <a:solidFill>
                  <a:srgbClr val="202124"/>
                </a:solidFill>
                <a:highlight>
                  <a:srgbClr val="FFFFFF"/>
                </a:highlight>
                <a:latin typeface="Arial"/>
                <a:ea typeface="Arial"/>
                <a:cs typeface="Arial"/>
                <a:sym typeface="Arial"/>
              </a:rPr>
              <a:t>Users of the system are given facilities to perform several kinds of operations on such a system for either manipulation of the data in the database or the management of the database structure itself.</a:t>
            </a:r>
            <a:endParaRPr sz="2200">
              <a:solidFill>
                <a:srgbClr val="202124"/>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75"/>
          <p:cNvSpPr txBox="1">
            <a:spLocks noGrp="1"/>
          </p:cNvSpPr>
          <p:nvPr>
            <p:ph type="ctrTitle"/>
          </p:nvPr>
        </p:nvSpPr>
        <p:spPr>
          <a:xfrm>
            <a:off x="-179425" y="0"/>
            <a:ext cx="4067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BLOOD SPECIMEN:</a:t>
            </a:r>
            <a:endParaRPr/>
          </a:p>
        </p:txBody>
      </p:sp>
      <p:pic>
        <p:nvPicPr>
          <p:cNvPr id="2368" name="Google Shape;2368;p75"/>
          <p:cNvPicPr preferRelativeResize="0"/>
          <p:nvPr/>
        </p:nvPicPr>
        <p:blipFill>
          <a:blip r:embed="rId3">
            <a:alphaModFix/>
          </a:blip>
          <a:stretch>
            <a:fillRect/>
          </a:stretch>
        </p:blipFill>
        <p:spPr>
          <a:xfrm>
            <a:off x="4785300" y="319250"/>
            <a:ext cx="4247200" cy="4698675"/>
          </a:xfrm>
          <a:prstGeom prst="rect">
            <a:avLst/>
          </a:prstGeom>
          <a:noFill/>
          <a:ln>
            <a:noFill/>
          </a:ln>
        </p:spPr>
      </p:pic>
      <p:pic>
        <p:nvPicPr>
          <p:cNvPr id="2369" name="Google Shape;2369;p75"/>
          <p:cNvPicPr preferRelativeResize="0"/>
          <p:nvPr/>
        </p:nvPicPr>
        <p:blipFill>
          <a:blip r:embed="rId4">
            <a:alphaModFix/>
          </a:blip>
          <a:stretch>
            <a:fillRect/>
          </a:stretch>
        </p:blipFill>
        <p:spPr>
          <a:xfrm>
            <a:off x="127626" y="1047601"/>
            <a:ext cx="4657675" cy="19804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76"/>
          <p:cNvSpPr txBox="1">
            <a:spLocks noGrp="1"/>
          </p:cNvSpPr>
          <p:nvPr>
            <p:ph type="title" idx="2"/>
          </p:nvPr>
        </p:nvSpPr>
        <p:spPr>
          <a:xfrm>
            <a:off x="2109900" y="1691625"/>
            <a:ext cx="4924200" cy="20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200"/>
              <a:t>WHY THIS DATABASE ??</a:t>
            </a:r>
            <a:endParaRPr sz="5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77"/>
          <p:cNvSpPr txBox="1">
            <a:spLocks noGrp="1"/>
          </p:cNvSpPr>
          <p:nvPr>
            <p:ph type="body" idx="1"/>
          </p:nvPr>
        </p:nvSpPr>
        <p:spPr>
          <a:xfrm>
            <a:off x="438600" y="159500"/>
            <a:ext cx="8054100" cy="48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000000"/>
                </a:solidFill>
                <a:highlight>
                  <a:srgbClr val="FFFFFF"/>
                </a:highlight>
                <a:latin typeface="Times New Roman"/>
                <a:ea typeface="Times New Roman"/>
                <a:cs typeface="Times New Roman"/>
                <a:sym typeface="Times New Roman"/>
              </a:rPr>
              <a:t>The blood bank remains open 24 hours a day so there is no leisure time. Throughout the years Blood bank Management System has been manual and there are many camps and hospitals who still deal with it manually.</a:t>
            </a:r>
            <a:endParaRPr sz="160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600">
                <a:solidFill>
                  <a:srgbClr val="000000"/>
                </a:solidFill>
                <a:highlight>
                  <a:srgbClr val="FFFFFF"/>
                </a:highlight>
                <a:latin typeface="Times New Roman"/>
                <a:ea typeface="Times New Roman"/>
                <a:cs typeface="Times New Roman"/>
                <a:sym typeface="Times New Roman"/>
              </a:rPr>
              <a:t>Here the workers change shifts which results in losing valuable information. As the donations and recipients increase, the number of papers increase. Thus having more chances of losing information. There can be a mistake in updating the blood, or giving wrong blood bag to the recipient, etc. Therefore a system that is not computerized yet faces several problems</a:t>
            </a:r>
            <a:endParaRPr sz="160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60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600">
                <a:solidFill>
                  <a:srgbClr val="000000"/>
                </a:solidFill>
                <a:highlight>
                  <a:srgbClr val="FFFFFF"/>
                </a:highlight>
                <a:latin typeface="Times New Roman"/>
                <a:ea typeface="Times New Roman"/>
                <a:cs typeface="Times New Roman"/>
                <a:sym typeface="Times New Roman"/>
              </a:rPr>
              <a:t>The main goal of the Blood Bank and Donor Management System project is :</a:t>
            </a:r>
            <a:endParaRPr sz="1600">
              <a:solidFill>
                <a:srgbClr val="000000"/>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rgbClr val="000000"/>
              </a:buClr>
              <a:buSzPts val="1600"/>
              <a:buFont typeface="Times New Roman"/>
              <a:buChar char="❏"/>
            </a:pPr>
            <a:r>
              <a:rPr lang="en-US" sz="1600">
                <a:solidFill>
                  <a:srgbClr val="000000"/>
                </a:solidFill>
                <a:highlight>
                  <a:srgbClr val="FFFFFF"/>
                </a:highlight>
                <a:latin typeface="Times New Roman"/>
                <a:ea typeface="Times New Roman"/>
                <a:cs typeface="Times New Roman"/>
                <a:sym typeface="Times New Roman"/>
              </a:rPr>
              <a:t>To monitor Blood Bank data, Blood cells, Blood stock, Donor List, etc</a:t>
            </a:r>
            <a:endParaRPr sz="1600">
              <a:solidFill>
                <a:srgbClr val="000000"/>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rgbClr val="000000"/>
              </a:buClr>
              <a:buSzPts val="1600"/>
              <a:buFont typeface="Times New Roman"/>
              <a:buChar char="❏"/>
            </a:pPr>
            <a:r>
              <a:rPr lang="en-US" sz="1600">
                <a:solidFill>
                  <a:srgbClr val="000000"/>
                </a:solidFill>
                <a:highlight>
                  <a:srgbClr val="FFFFFF"/>
                </a:highlight>
                <a:latin typeface="Times New Roman"/>
                <a:ea typeface="Times New Roman"/>
                <a:cs typeface="Times New Roman"/>
                <a:sym typeface="Times New Roman"/>
              </a:rPr>
              <a:t>To develop an application system to minimize the manual work for Blood Bank, Donor, Blood Group management.</a:t>
            </a:r>
            <a:endParaRPr sz="1600">
              <a:solidFill>
                <a:srgbClr val="000000"/>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rgbClr val="000000"/>
              </a:buClr>
              <a:buSzPts val="1600"/>
              <a:buFont typeface="Times New Roman"/>
              <a:buChar char="❏"/>
            </a:pPr>
            <a:r>
              <a:rPr lang="en-US" sz="1600">
                <a:solidFill>
                  <a:srgbClr val="000000"/>
                </a:solidFill>
                <a:highlight>
                  <a:srgbClr val="FFFFFF"/>
                </a:highlight>
                <a:latin typeface="Times New Roman"/>
                <a:ea typeface="Times New Roman"/>
                <a:cs typeface="Times New Roman"/>
                <a:sym typeface="Times New Roman"/>
              </a:rPr>
              <a:t>To maintain records of blood donors, blood donation information and bloodstocks in a centralized database system.</a:t>
            </a:r>
            <a:endParaRPr sz="1600">
              <a:solidFill>
                <a:srgbClr val="000000"/>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rgbClr val="000000"/>
              </a:buClr>
              <a:buSzPts val="1600"/>
              <a:buFont typeface="Times New Roman"/>
              <a:buChar char="❏"/>
            </a:pPr>
            <a:r>
              <a:rPr lang="en-US" sz="1600">
                <a:solidFill>
                  <a:srgbClr val="000000"/>
                </a:solidFill>
                <a:highlight>
                  <a:srgbClr val="FFFFFF"/>
                </a:highlight>
                <a:latin typeface="Times New Roman"/>
                <a:ea typeface="Times New Roman"/>
                <a:cs typeface="Times New Roman"/>
                <a:sym typeface="Times New Roman"/>
              </a:rPr>
              <a:t> To record blood result about any infection after the donation.</a:t>
            </a:r>
            <a:endParaRPr sz="1600">
              <a:solidFill>
                <a:srgbClr val="000000"/>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rgbClr val="000000"/>
              </a:buClr>
              <a:buSzPts val="1600"/>
              <a:buFont typeface="Times New Roman"/>
              <a:buChar char="❏"/>
            </a:pPr>
            <a:r>
              <a:rPr lang="en-US" sz="1600">
                <a:solidFill>
                  <a:srgbClr val="000000"/>
                </a:solidFill>
                <a:highlight>
                  <a:srgbClr val="FFFFFF"/>
                </a:highlight>
                <a:latin typeface="Times New Roman"/>
                <a:ea typeface="Times New Roman"/>
                <a:cs typeface="Times New Roman"/>
                <a:sym typeface="Times New Roman"/>
              </a:rPr>
              <a:t>To support searching, matching and requesting for blood convenient for administrators.</a:t>
            </a:r>
            <a:endParaRPr sz="16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78"/>
          <p:cNvSpPr txBox="1">
            <a:spLocks noGrp="1"/>
          </p:cNvSpPr>
          <p:nvPr>
            <p:ph type="title" idx="2"/>
          </p:nvPr>
        </p:nvSpPr>
        <p:spPr>
          <a:xfrm>
            <a:off x="1630000" y="1767750"/>
            <a:ext cx="5490300" cy="137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5200" b="1"/>
              <a:t>SQL CONSTRAINTS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79"/>
          <p:cNvSpPr txBox="1">
            <a:spLocks noGrp="1"/>
          </p:cNvSpPr>
          <p:nvPr>
            <p:ph type="subTitle" idx="1"/>
          </p:nvPr>
        </p:nvSpPr>
        <p:spPr>
          <a:xfrm>
            <a:off x="830902" y="1052911"/>
            <a:ext cx="7664100" cy="1090800"/>
          </a:xfrm>
          <a:prstGeom prst="rect">
            <a:avLst/>
          </a:prstGeom>
          <a:noFill/>
          <a:ln>
            <a:noFill/>
          </a:ln>
        </p:spPr>
        <p:txBody>
          <a:bodyPr spcFirstLastPara="1" wrap="square" lIns="91425" tIns="91425" rIns="91425" bIns="91425" anchor="t" anchorCtr="0">
            <a:noAutofit/>
          </a:bodyPr>
          <a:lstStyle/>
          <a:p>
            <a:pPr marL="457200" lvl="0" indent="-317500" algn="just" rtl="0">
              <a:lnSpc>
                <a:spcPct val="166000"/>
              </a:lnSpc>
              <a:spcBef>
                <a:spcPts val="0"/>
              </a:spcBef>
              <a:spcAft>
                <a:spcPts val="0"/>
              </a:spcAft>
              <a:buSzPts val="1400"/>
              <a:buChar char="●"/>
            </a:pPr>
            <a:r>
              <a:rPr lang="en-US"/>
              <a:t>Constraints are the rules enforced on the data columns of a table. These are used to limit the type of data that can go into a table. This ensures the accuracy and reliability of the data in the database.</a:t>
            </a:r>
            <a:endParaRPr/>
          </a:p>
        </p:txBody>
      </p:sp>
      <p:sp>
        <p:nvSpPr>
          <p:cNvPr id="2390" name="Google Shape;2390;p79"/>
          <p:cNvSpPr txBox="1">
            <a:spLocks noGrp="1"/>
          </p:cNvSpPr>
          <p:nvPr>
            <p:ph type="ctrTitle" idx="2"/>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US" b="1">
                <a:latin typeface="Open Sans"/>
                <a:ea typeface="Open Sans"/>
                <a:cs typeface="Open Sans"/>
                <a:sym typeface="Open Sans"/>
              </a:rPr>
              <a:t>WHAT IS A CONSTRAINT ?</a:t>
            </a:r>
            <a:endParaRPr/>
          </a:p>
        </p:txBody>
      </p:sp>
      <p:sp>
        <p:nvSpPr>
          <p:cNvPr id="2391" name="Google Shape;2391;p79"/>
          <p:cNvSpPr txBox="1"/>
          <p:nvPr/>
        </p:nvSpPr>
        <p:spPr>
          <a:xfrm>
            <a:off x="1226652" y="2056212"/>
            <a:ext cx="7806600" cy="2718300"/>
          </a:xfrm>
          <a:prstGeom prst="rect">
            <a:avLst/>
          </a:prstGeom>
          <a:noFill/>
          <a:ln>
            <a:noFill/>
          </a:ln>
        </p:spPr>
        <p:txBody>
          <a:bodyPr spcFirstLastPara="1" wrap="square" lIns="91425" tIns="91425" rIns="91425" bIns="91425" anchor="t" anchorCtr="0">
            <a:noAutofit/>
          </a:bodyPr>
          <a:lstStyle/>
          <a:p>
            <a:pPr marL="139700" marR="50800" lvl="0" indent="0" algn="l" rtl="0">
              <a:lnSpc>
                <a:spcPct val="200000"/>
              </a:lnSpc>
              <a:spcBef>
                <a:spcPts val="0"/>
              </a:spcBef>
              <a:spcAft>
                <a:spcPts val="0"/>
              </a:spcAft>
              <a:buClr>
                <a:schemeClr val="lt2"/>
              </a:buClr>
              <a:buSzPts val="1400"/>
              <a:buFont typeface="Open Sans"/>
              <a:buNone/>
            </a:pPr>
            <a:r>
              <a:rPr lang="en-US" sz="1200" b="0" i="0" u="none" strike="noStrike" cap="none">
                <a:solidFill>
                  <a:schemeClr val="dk2"/>
                </a:solidFill>
                <a:latin typeface="Open Sans"/>
                <a:ea typeface="Open Sans"/>
                <a:cs typeface="Open Sans"/>
                <a:sym typeface="Open Sans"/>
              </a:rPr>
              <a:t>Types of Constraints:</a:t>
            </a:r>
            <a:endParaRPr/>
          </a:p>
          <a:p>
            <a:pPr marL="457200" marR="50800" lvl="0" indent="-317500" algn="l" rtl="0">
              <a:lnSpc>
                <a:spcPct val="200000"/>
              </a:lnSpc>
              <a:spcBef>
                <a:spcPts val="0"/>
              </a:spcBef>
              <a:spcAft>
                <a:spcPts val="0"/>
              </a:spcAft>
              <a:buClr>
                <a:schemeClr val="lt2"/>
              </a:buClr>
              <a:buSzPts val="1400"/>
              <a:buFont typeface="Open Sans"/>
              <a:buChar char="●"/>
            </a:pPr>
            <a:r>
              <a:rPr lang="en-US" sz="1200" b="0" i="0" u="none" strike="noStrike" cap="none">
                <a:solidFill>
                  <a:srgbClr val="C00000"/>
                </a:solidFill>
                <a:latin typeface="Open Sans"/>
                <a:ea typeface="Open Sans"/>
                <a:cs typeface="Open Sans"/>
                <a:sym typeface="Open Sans"/>
              </a:rPr>
              <a:t>NOT NULL</a:t>
            </a:r>
            <a:r>
              <a:rPr lang="en-US" sz="1200" b="0" i="0" u="none" strike="noStrike" cap="none">
                <a:solidFill>
                  <a:schemeClr val="dk2"/>
                </a:solidFill>
                <a:latin typeface="Open Sans"/>
                <a:ea typeface="Open Sans"/>
                <a:cs typeface="Open Sans"/>
                <a:sym typeface="Open Sans"/>
              </a:rPr>
              <a:t> Constraint.</a:t>
            </a:r>
            <a:endParaRPr/>
          </a:p>
          <a:p>
            <a:pPr marL="457200" marR="50800" lvl="0" indent="-317500" algn="l" rtl="0">
              <a:lnSpc>
                <a:spcPct val="200000"/>
              </a:lnSpc>
              <a:spcBef>
                <a:spcPts val="0"/>
              </a:spcBef>
              <a:spcAft>
                <a:spcPts val="0"/>
              </a:spcAft>
              <a:buClr>
                <a:schemeClr val="lt2"/>
              </a:buClr>
              <a:buSzPts val="1400"/>
              <a:buFont typeface="Open Sans"/>
              <a:buChar char="●"/>
            </a:pPr>
            <a:r>
              <a:rPr lang="en-US" sz="1200" b="0" i="0" u="none" strike="noStrike" cap="none">
                <a:solidFill>
                  <a:srgbClr val="C00000"/>
                </a:solidFill>
                <a:latin typeface="Open Sans"/>
                <a:ea typeface="Open Sans"/>
                <a:cs typeface="Open Sans"/>
                <a:sym typeface="Open Sans"/>
              </a:rPr>
              <a:t>DEFAULT </a:t>
            </a:r>
            <a:r>
              <a:rPr lang="en-US" sz="1200" b="0" i="0" u="none" strike="noStrike" cap="none">
                <a:solidFill>
                  <a:schemeClr val="dk2"/>
                </a:solidFill>
                <a:latin typeface="Open Sans"/>
                <a:ea typeface="Open Sans"/>
                <a:cs typeface="Open Sans"/>
                <a:sym typeface="Open Sans"/>
              </a:rPr>
              <a:t>Constraint.</a:t>
            </a:r>
            <a:endParaRPr/>
          </a:p>
          <a:p>
            <a:pPr marL="457200" marR="50800" lvl="0" indent="-317500" algn="l" rtl="0">
              <a:lnSpc>
                <a:spcPct val="200000"/>
              </a:lnSpc>
              <a:spcBef>
                <a:spcPts val="0"/>
              </a:spcBef>
              <a:spcAft>
                <a:spcPts val="0"/>
              </a:spcAft>
              <a:buClr>
                <a:schemeClr val="lt2"/>
              </a:buClr>
              <a:buSzPts val="1400"/>
              <a:buFont typeface="Open Sans"/>
              <a:buChar char="●"/>
            </a:pPr>
            <a:r>
              <a:rPr lang="en-US" sz="1200" b="0" i="0" u="none" strike="noStrike" cap="none">
                <a:solidFill>
                  <a:srgbClr val="C00000"/>
                </a:solidFill>
                <a:latin typeface="Open Sans"/>
                <a:ea typeface="Open Sans"/>
                <a:cs typeface="Open Sans"/>
                <a:sym typeface="Open Sans"/>
              </a:rPr>
              <a:t>UNIQUE</a:t>
            </a:r>
            <a:r>
              <a:rPr lang="en-US" sz="1200" b="0" i="0" u="none" strike="noStrike" cap="none">
                <a:solidFill>
                  <a:schemeClr val="dk2"/>
                </a:solidFill>
                <a:latin typeface="Open Sans"/>
                <a:ea typeface="Open Sans"/>
                <a:cs typeface="Open Sans"/>
                <a:sym typeface="Open Sans"/>
              </a:rPr>
              <a:t> Constraint.</a:t>
            </a:r>
            <a:endParaRPr/>
          </a:p>
          <a:p>
            <a:pPr marL="457200" marR="50800" lvl="0" indent="-317500" algn="l" rtl="0">
              <a:lnSpc>
                <a:spcPct val="200000"/>
              </a:lnSpc>
              <a:spcBef>
                <a:spcPts val="0"/>
              </a:spcBef>
              <a:spcAft>
                <a:spcPts val="0"/>
              </a:spcAft>
              <a:buClr>
                <a:schemeClr val="lt2"/>
              </a:buClr>
              <a:buSzPts val="1400"/>
              <a:buFont typeface="Open Sans"/>
              <a:buChar char="●"/>
            </a:pPr>
            <a:r>
              <a:rPr lang="en-US" sz="1200" b="0" i="0" u="none" strike="noStrike" cap="none">
                <a:solidFill>
                  <a:srgbClr val="C00000"/>
                </a:solidFill>
                <a:latin typeface="Open Sans"/>
                <a:ea typeface="Open Sans"/>
                <a:cs typeface="Open Sans"/>
                <a:sym typeface="Open Sans"/>
              </a:rPr>
              <a:t>PRIMARY KEY</a:t>
            </a:r>
            <a:r>
              <a:rPr lang="en-US" sz="1200" b="0" i="0" u="none" strike="noStrike" cap="none">
                <a:solidFill>
                  <a:schemeClr val="dk2"/>
                </a:solidFill>
                <a:latin typeface="Open Sans"/>
                <a:ea typeface="Open Sans"/>
                <a:cs typeface="Open Sans"/>
                <a:sym typeface="Open Sans"/>
              </a:rPr>
              <a:t> Constraint.</a:t>
            </a:r>
            <a:endParaRPr/>
          </a:p>
          <a:p>
            <a:pPr marL="457200" marR="50800" lvl="0" indent="-317500" algn="l" rtl="0">
              <a:lnSpc>
                <a:spcPct val="200000"/>
              </a:lnSpc>
              <a:spcBef>
                <a:spcPts val="0"/>
              </a:spcBef>
              <a:spcAft>
                <a:spcPts val="0"/>
              </a:spcAft>
              <a:buClr>
                <a:schemeClr val="lt2"/>
              </a:buClr>
              <a:buSzPts val="1400"/>
              <a:buFont typeface="Open Sans"/>
              <a:buChar char="●"/>
            </a:pPr>
            <a:r>
              <a:rPr lang="en-US" sz="1200" b="0" i="0" u="none" strike="noStrike" cap="none">
                <a:solidFill>
                  <a:srgbClr val="C00000"/>
                </a:solidFill>
                <a:latin typeface="Open Sans"/>
                <a:ea typeface="Open Sans"/>
                <a:cs typeface="Open Sans"/>
                <a:sym typeface="Open Sans"/>
              </a:rPr>
              <a:t>FOREIGN KEY</a:t>
            </a:r>
            <a:r>
              <a:rPr lang="en-US" sz="1200" b="0" i="0" u="none" strike="noStrike" cap="none">
                <a:solidFill>
                  <a:schemeClr val="dk2"/>
                </a:solidFill>
                <a:latin typeface="Open Sans"/>
                <a:ea typeface="Open Sans"/>
                <a:cs typeface="Open Sans"/>
                <a:sym typeface="Open Sans"/>
              </a:rPr>
              <a:t> Constraint.</a:t>
            </a:r>
            <a:endParaRPr/>
          </a:p>
          <a:p>
            <a:pPr marL="457200" marR="50800" lvl="0" indent="-317500" algn="l" rtl="0">
              <a:lnSpc>
                <a:spcPct val="200000"/>
              </a:lnSpc>
              <a:spcBef>
                <a:spcPts val="0"/>
              </a:spcBef>
              <a:spcAft>
                <a:spcPts val="0"/>
              </a:spcAft>
              <a:buClr>
                <a:schemeClr val="lt2"/>
              </a:buClr>
              <a:buSzPts val="1400"/>
              <a:buFont typeface="Open Sans"/>
              <a:buChar char="●"/>
            </a:pPr>
            <a:r>
              <a:rPr lang="en-US" sz="1200" b="0" i="0" u="none" strike="noStrike" cap="none">
                <a:solidFill>
                  <a:srgbClr val="C00000"/>
                </a:solidFill>
                <a:latin typeface="Open Sans"/>
                <a:ea typeface="Open Sans"/>
                <a:cs typeface="Open Sans"/>
                <a:sym typeface="Open Sans"/>
              </a:rPr>
              <a:t>CHECK</a:t>
            </a:r>
            <a:r>
              <a:rPr lang="en-US" sz="1200" b="0" i="0" u="none" strike="noStrike" cap="none">
                <a:solidFill>
                  <a:schemeClr val="dk2"/>
                </a:solidFill>
                <a:latin typeface="Open Sans"/>
                <a:ea typeface="Open Sans"/>
                <a:cs typeface="Open Sans"/>
                <a:sym typeface="Open Sans"/>
              </a:rPr>
              <a:t> Constraint.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pic>
        <p:nvPicPr>
          <p:cNvPr id="2396" name="Google Shape;2396;p80"/>
          <p:cNvPicPr preferRelativeResize="0"/>
          <p:nvPr/>
        </p:nvPicPr>
        <p:blipFill rotWithShape="1">
          <a:blip r:embed="rId3">
            <a:alphaModFix/>
          </a:blip>
          <a:srcRect t="28166" r="8833" b="15387"/>
          <a:stretch/>
        </p:blipFill>
        <p:spPr>
          <a:xfrm>
            <a:off x="651025" y="1206137"/>
            <a:ext cx="7841952" cy="2731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sp>
        <p:nvSpPr>
          <p:cNvPr id="2401" name="Google Shape;2401;p81"/>
          <p:cNvSpPr txBox="1">
            <a:spLocks noGrp="1"/>
          </p:cNvSpPr>
          <p:nvPr>
            <p:ph type="title" idx="2"/>
          </p:nvPr>
        </p:nvSpPr>
        <p:spPr>
          <a:xfrm>
            <a:off x="1630000" y="1767750"/>
            <a:ext cx="5490300" cy="137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5200" b="1"/>
              <a:t>SQL QUERIES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sp>
        <p:nvSpPr>
          <p:cNvPr id="2406" name="Google Shape;2406;p82"/>
          <p:cNvSpPr txBox="1">
            <a:spLocks noGrp="1"/>
          </p:cNvSpPr>
          <p:nvPr>
            <p:ph type="body" idx="1"/>
          </p:nvPr>
        </p:nvSpPr>
        <p:spPr>
          <a:xfrm>
            <a:off x="199350" y="25"/>
            <a:ext cx="8692200"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Arial"/>
                <a:ea typeface="Arial"/>
                <a:cs typeface="Arial"/>
                <a:sym typeface="Arial"/>
              </a:rPr>
              <a:t>QUERY 1 :</a:t>
            </a:r>
            <a:endParaRPr sz="1800" b="1">
              <a:latin typeface="Arial"/>
              <a:ea typeface="Arial"/>
              <a:cs typeface="Arial"/>
              <a:sym typeface="Arial"/>
            </a:endParaRPr>
          </a:p>
          <a:p>
            <a:pPr marL="0" lvl="0" indent="0" algn="l" rtl="0">
              <a:spcBef>
                <a:spcPts val="0"/>
              </a:spcBef>
              <a:spcAft>
                <a:spcPts val="0"/>
              </a:spcAft>
              <a:buNone/>
            </a:pPr>
            <a:r>
              <a:rPr lang="en-US" sz="2000" b="1">
                <a:latin typeface="Times"/>
                <a:ea typeface="Times"/>
                <a:cs typeface="Times"/>
                <a:sym typeface="Times"/>
              </a:rPr>
              <a:t>Add a new recipient named 'Rohit', age 24, blood-group A+, from Delhi with City_ID 1200 to the recipient table.</a:t>
            </a:r>
            <a:endParaRPr sz="2000" b="1">
              <a:latin typeface="Times"/>
              <a:ea typeface="Times"/>
              <a:cs typeface="Times"/>
              <a:sym typeface="Times"/>
            </a:endParaRPr>
          </a:p>
          <a:p>
            <a:pPr marL="0" lvl="0" indent="0" algn="l" rtl="0">
              <a:spcBef>
                <a:spcPts val="0"/>
              </a:spcBef>
              <a:spcAft>
                <a:spcPts val="0"/>
              </a:spcAft>
              <a:buNone/>
            </a:pPr>
            <a:endParaRPr sz="2000" b="1">
              <a:latin typeface="Times"/>
              <a:ea typeface="Times"/>
              <a:cs typeface="Times"/>
              <a:sym typeface="Times"/>
            </a:endParaRPr>
          </a:p>
          <a:p>
            <a:pPr marL="0" lvl="0" indent="0" algn="l" rtl="0">
              <a:spcBef>
                <a:spcPts val="0"/>
              </a:spcBef>
              <a:spcAft>
                <a:spcPts val="0"/>
              </a:spcAft>
              <a:buNone/>
            </a:pPr>
            <a:endParaRPr/>
          </a:p>
        </p:txBody>
      </p:sp>
      <p:sp>
        <p:nvSpPr>
          <p:cNvPr id="2407" name="Google Shape;2407;p82"/>
          <p:cNvSpPr txBox="1"/>
          <p:nvPr/>
        </p:nvSpPr>
        <p:spPr>
          <a:xfrm>
            <a:off x="4824525" y="1176225"/>
            <a:ext cx="7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408" name="Google Shape;2408;p82"/>
          <p:cNvPicPr preferRelativeResize="0"/>
          <p:nvPr/>
        </p:nvPicPr>
        <p:blipFill>
          <a:blip r:embed="rId3">
            <a:alphaModFix/>
          </a:blip>
          <a:stretch>
            <a:fillRect/>
          </a:stretch>
        </p:blipFill>
        <p:spPr>
          <a:xfrm>
            <a:off x="199350" y="996800"/>
            <a:ext cx="8512700" cy="503275"/>
          </a:xfrm>
          <a:prstGeom prst="rect">
            <a:avLst/>
          </a:prstGeom>
          <a:noFill/>
          <a:ln>
            <a:noFill/>
          </a:ln>
        </p:spPr>
      </p:pic>
      <p:pic>
        <p:nvPicPr>
          <p:cNvPr id="2409" name="Google Shape;2409;p82"/>
          <p:cNvPicPr preferRelativeResize="0"/>
          <p:nvPr/>
        </p:nvPicPr>
        <p:blipFill>
          <a:blip r:embed="rId4">
            <a:alphaModFix/>
          </a:blip>
          <a:stretch>
            <a:fillRect/>
          </a:stretch>
        </p:blipFill>
        <p:spPr>
          <a:xfrm>
            <a:off x="338900" y="1461350"/>
            <a:ext cx="2475201" cy="323850"/>
          </a:xfrm>
          <a:prstGeom prst="rect">
            <a:avLst/>
          </a:prstGeom>
          <a:noFill/>
          <a:ln>
            <a:noFill/>
          </a:ln>
        </p:spPr>
      </p:pic>
      <p:pic>
        <p:nvPicPr>
          <p:cNvPr id="2410" name="Google Shape;2410;p82"/>
          <p:cNvPicPr preferRelativeResize="0"/>
          <p:nvPr/>
        </p:nvPicPr>
        <p:blipFill>
          <a:blip r:embed="rId5">
            <a:alphaModFix/>
          </a:blip>
          <a:stretch>
            <a:fillRect/>
          </a:stretch>
        </p:blipFill>
        <p:spPr>
          <a:xfrm>
            <a:off x="937075" y="1785200"/>
            <a:ext cx="7276301" cy="335829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83"/>
          <p:cNvSpPr txBox="1">
            <a:spLocks noGrp="1"/>
          </p:cNvSpPr>
          <p:nvPr>
            <p:ph type="body" idx="1"/>
          </p:nvPr>
        </p:nvSpPr>
        <p:spPr>
          <a:xfrm>
            <a:off x="558200" y="259175"/>
            <a:ext cx="7865700" cy="9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Arial"/>
                <a:ea typeface="Arial"/>
                <a:cs typeface="Arial"/>
                <a:sym typeface="Arial"/>
              </a:rPr>
              <a:t>QUERY 2:</a:t>
            </a:r>
            <a:endParaRPr sz="1800" b="1">
              <a:latin typeface="Arial"/>
              <a:ea typeface="Arial"/>
              <a:cs typeface="Arial"/>
              <a:sym typeface="Arial"/>
            </a:endParaRPr>
          </a:p>
          <a:p>
            <a:pPr marL="0" lvl="0" indent="0" algn="l" rtl="0">
              <a:spcBef>
                <a:spcPts val="0"/>
              </a:spcBef>
              <a:spcAft>
                <a:spcPts val="0"/>
              </a:spcAft>
              <a:buNone/>
            </a:pPr>
            <a:r>
              <a:rPr lang="en-US" sz="2000" b="1">
                <a:latin typeface="Times"/>
                <a:ea typeface="Times"/>
                <a:cs typeface="Times"/>
                <a:sym typeface="Times"/>
              </a:rPr>
              <a:t>Remove the name of the blood donor 'Prithvi' who has recently fallen sick.</a:t>
            </a:r>
            <a:endParaRPr sz="2000" b="1">
              <a:latin typeface="Times"/>
              <a:ea typeface="Times"/>
              <a:cs typeface="Times"/>
              <a:sym typeface="Times"/>
            </a:endParaRPr>
          </a:p>
          <a:p>
            <a:pPr marL="0" lvl="0" indent="0" algn="l" rtl="0">
              <a:spcBef>
                <a:spcPts val="0"/>
              </a:spcBef>
              <a:spcAft>
                <a:spcPts val="0"/>
              </a:spcAft>
              <a:buNone/>
            </a:pPr>
            <a:endParaRPr sz="2000" b="1">
              <a:latin typeface="Times"/>
              <a:ea typeface="Times"/>
              <a:cs typeface="Times"/>
              <a:sym typeface="Times"/>
            </a:endParaRPr>
          </a:p>
          <a:p>
            <a:pPr marL="0" lvl="0" indent="0" algn="l" rtl="0">
              <a:spcBef>
                <a:spcPts val="0"/>
              </a:spcBef>
              <a:spcAft>
                <a:spcPts val="0"/>
              </a:spcAft>
              <a:buNone/>
            </a:pPr>
            <a:endParaRPr sz="1500">
              <a:latin typeface="Times"/>
              <a:ea typeface="Times"/>
              <a:cs typeface="Times"/>
              <a:sym typeface="Times"/>
            </a:endParaRPr>
          </a:p>
        </p:txBody>
      </p:sp>
      <p:pic>
        <p:nvPicPr>
          <p:cNvPr id="2416" name="Google Shape;2416;p83"/>
          <p:cNvPicPr preferRelativeResize="0"/>
          <p:nvPr/>
        </p:nvPicPr>
        <p:blipFill>
          <a:blip r:embed="rId3">
            <a:alphaModFix/>
          </a:blip>
          <a:stretch>
            <a:fillRect/>
          </a:stretch>
        </p:blipFill>
        <p:spPr>
          <a:xfrm>
            <a:off x="-12" y="2378813"/>
            <a:ext cx="2466975" cy="752475"/>
          </a:xfrm>
          <a:prstGeom prst="rect">
            <a:avLst/>
          </a:prstGeom>
          <a:noFill/>
          <a:ln>
            <a:noFill/>
          </a:ln>
        </p:spPr>
      </p:pic>
      <p:pic>
        <p:nvPicPr>
          <p:cNvPr id="2417" name="Google Shape;2417;p83"/>
          <p:cNvPicPr preferRelativeResize="0"/>
          <p:nvPr/>
        </p:nvPicPr>
        <p:blipFill>
          <a:blip r:embed="rId4">
            <a:alphaModFix/>
          </a:blip>
          <a:stretch>
            <a:fillRect/>
          </a:stretch>
        </p:blipFill>
        <p:spPr>
          <a:xfrm>
            <a:off x="-12" y="3131300"/>
            <a:ext cx="2257425" cy="323850"/>
          </a:xfrm>
          <a:prstGeom prst="rect">
            <a:avLst/>
          </a:prstGeom>
          <a:noFill/>
          <a:ln>
            <a:noFill/>
          </a:ln>
        </p:spPr>
      </p:pic>
      <p:pic>
        <p:nvPicPr>
          <p:cNvPr id="2418" name="Google Shape;2418;p83"/>
          <p:cNvPicPr preferRelativeResize="0"/>
          <p:nvPr/>
        </p:nvPicPr>
        <p:blipFill>
          <a:blip r:embed="rId5">
            <a:alphaModFix/>
          </a:blip>
          <a:stretch>
            <a:fillRect/>
          </a:stretch>
        </p:blipFill>
        <p:spPr>
          <a:xfrm>
            <a:off x="2466975" y="1429937"/>
            <a:ext cx="6686774" cy="3452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84"/>
          <p:cNvSpPr txBox="1">
            <a:spLocks noGrp="1"/>
          </p:cNvSpPr>
          <p:nvPr>
            <p:ph type="body" idx="1"/>
          </p:nvPr>
        </p:nvSpPr>
        <p:spPr>
          <a:xfrm>
            <a:off x="558200" y="179425"/>
            <a:ext cx="8173800" cy="9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Arial"/>
                <a:ea typeface="Arial"/>
                <a:cs typeface="Arial"/>
                <a:sym typeface="Arial"/>
              </a:rPr>
              <a:t>QUERY 3: Change the phone number of manager named Harsh who recently got a new phone to '4695951249'.</a:t>
            </a:r>
            <a:endParaRPr sz="1800" b="1">
              <a:solidFill>
                <a:schemeClr val="dk1"/>
              </a:solidFill>
              <a:latin typeface="Arial"/>
              <a:ea typeface="Arial"/>
              <a:cs typeface="Arial"/>
              <a:sym typeface="Arial"/>
            </a:endParaRPr>
          </a:p>
          <a:p>
            <a:pPr marL="0" lvl="0" indent="0" algn="l" rtl="0">
              <a:spcBef>
                <a:spcPts val="0"/>
              </a:spcBef>
              <a:spcAft>
                <a:spcPts val="0"/>
              </a:spcAft>
              <a:buNone/>
            </a:pPr>
            <a:endParaRPr sz="1800" b="1">
              <a:solidFill>
                <a:schemeClr val="dk1"/>
              </a:solidFill>
              <a:latin typeface="Arial"/>
              <a:ea typeface="Arial"/>
              <a:cs typeface="Arial"/>
              <a:sym typeface="Arial"/>
            </a:endParaRPr>
          </a:p>
        </p:txBody>
      </p:sp>
      <p:pic>
        <p:nvPicPr>
          <p:cNvPr id="2424" name="Google Shape;2424;p84"/>
          <p:cNvPicPr preferRelativeResize="0"/>
          <p:nvPr/>
        </p:nvPicPr>
        <p:blipFill>
          <a:blip r:embed="rId3">
            <a:alphaModFix/>
          </a:blip>
          <a:stretch>
            <a:fillRect/>
          </a:stretch>
        </p:blipFill>
        <p:spPr>
          <a:xfrm>
            <a:off x="859150" y="1446153"/>
            <a:ext cx="2633550" cy="1017500"/>
          </a:xfrm>
          <a:prstGeom prst="rect">
            <a:avLst/>
          </a:prstGeom>
          <a:noFill/>
          <a:ln>
            <a:noFill/>
          </a:ln>
        </p:spPr>
      </p:pic>
      <p:pic>
        <p:nvPicPr>
          <p:cNvPr id="2425" name="Google Shape;2425;p84"/>
          <p:cNvPicPr preferRelativeResize="0"/>
          <p:nvPr/>
        </p:nvPicPr>
        <p:blipFill>
          <a:blip r:embed="rId4">
            <a:alphaModFix/>
          </a:blip>
          <a:stretch>
            <a:fillRect/>
          </a:stretch>
        </p:blipFill>
        <p:spPr>
          <a:xfrm>
            <a:off x="859150" y="2463650"/>
            <a:ext cx="2519525" cy="354491"/>
          </a:xfrm>
          <a:prstGeom prst="rect">
            <a:avLst/>
          </a:prstGeom>
          <a:noFill/>
          <a:ln>
            <a:noFill/>
          </a:ln>
        </p:spPr>
      </p:pic>
      <p:pic>
        <p:nvPicPr>
          <p:cNvPr id="2426" name="Google Shape;2426;p84"/>
          <p:cNvPicPr preferRelativeResize="0"/>
          <p:nvPr/>
        </p:nvPicPr>
        <p:blipFill>
          <a:blip r:embed="rId5">
            <a:alphaModFix/>
          </a:blip>
          <a:stretch>
            <a:fillRect/>
          </a:stretch>
        </p:blipFill>
        <p:spPr>
          <a:xfrm>
            <a:off x="4879400" y="793600"/>
            <a:ext cx="3632225" cy="4228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pic>
        <p:nvPicPr>
          <p:cNvPr id="2159" name="Google Shape;2159;p40"/>
          <p:cNvPicPr preferRelativeResize="0"/>
          <p:nvPr/>
        </p:nvPicPr>
        <p:blipFill>
          <a:blip r:embed="rId3">
            <a:alphaModFix/>
          </a:blip>
          <a:stretch>
            <a:fillRect/>
          </a:stretch>
        </p:blipFill>
        <p:spPr>
          <a:xfrm>
            <a:off x="1412500" y="152400"/>
            <a:ext cx="6451599" cy="4838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9"/>
                                        </p:tgtEl>
                                        <p:attrNameLst>
                                          <p:attrName>style.visibility</p:attrName>
                                        </p:attrNameLst>
                                      </p:cBhvr>
                                      <p:to>
                                        <p:strVal val="visible"/>
                                      </p:to>
                                    </p:set>
                                    <p:animEffect transition="in" filter="fade">
                                      <p:cBhvr>
                                        <p:cTn id="7" dur="1000"/>
                                        <p:tgtEl>
                                          <p:spTgt spid="2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85"/>
          <p:cNvSpPr txBox="1">
            <a:spLocks noGrp="1"/>
          </p:cNvSpPr>
          <p:nvPr>
            <p:ph type="body" idx="1"/>
          </p:nvPr>
        </p:nvSpPr>
        <p:spPr>
          <a:xfrm>
            <a:off x="83075" y="194150"/>
            <a:ext cx="9144000" cy="11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Arial"/>
                <a:ea typeface="Arial"/>
                <a:cs typeface="Arial"/>
                <a:sym typeface="Arial"/>
              </a:rPr>
              <a:t>QUERY 4 :</a:t>
            </a:r>
            <a:endParaRPr sz="1800" b="1">
              <a:latin typeface="Arial"/>
              <a:ea typeface="Arial"/>
              <a:cs typeface="Arial"/>
              <a:sym typeface="Arial"/>
            </a:endParaRPr>
          </a:p>
          <a:p>
            <a:pPr marL="0" lvl="0" indent="0" algn="l" rtl="0">
              <a:spcBef>
                <a:spcPts val="0"/>
              </a:spcBef>
              <a:spcAft>
                <a:spcPts val="0"/>
              </a:spcAft>
              <a:buNone/>
            </a:pPr>
            <a:r>
              <a:rPr lang="en-US" sz="1800" b="1">
                <a:latin typeface="Times"/>
                <a:ea typeface="Times"/>
                <a:cs typeface="Times"/>
                <a:sym typeface="Times"/>
              </a:rPr>
              <a:t>List the details of the donors next to their address, who belong to the O+ blood group and are male.</a:t>
            </a:r>
            <a:endParaRPr sz="1800" b="1">
              <a:latin typeface="Times"/>
              <a:ea typeface="Times"/>
              <a:cs typeface="Times"/>
              <a:sym typeface="Times"/>
            </a:endParaRPr>
          </a:p>
          <a:p>
            <a:pPr marL="0" lvl="0" indent="0" algn="l" rtl="0">
              <a:spcBef>
                <a:spcPts val="0"/>
              </a:spcBef>
              <a:spcAft>
                <a:spcPts val="0"/>
              </a:spcAft>
              <a:buNone/>
            </a:pPr>
            <a:endParaRPr sz="1800" b="1">
              <a:latin typeface="Arial"/>
              <a:ea typeface="Arial"/>
              <a:cs typeface="Arial"/>
              <a:sym typeface="Arial"/>
            </a:endParaRPr>
          </a:p>
        </p:txBody>
      </p:sp>
      <p:pic>
        <p:nvPicPr>
          <p:cNvPr id="2432" name="Google Shape;2432;p85"/>
          <p:cNvPicPr preferRelativeResize="0"/>
          <p:nvPr/>
        </p:nvPicPr>
        <p:blipFill>
          <a:blip r:embed="rId3">
            <a:alphaModFix/>
          </a:blip>
          <a:stretch>
            <a:fillRect/>
          </a:stretch>
        </p:blipFill>
        <p:spPr>
          <a:xfrm>
            <a:off x="837325" y="1375575"/>
            <a:ext cx="7635500" cy="3091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86"/>
          <p:cNvSpPr txBox="1">
            <a:spLocks noGrp="1"/>
          </p:cNvSpPr>
          <p:nvPr>
            <p:ph type="body" idx="1"/>
          </p:nvPr>
        </p:nvSpPr>
        <p:spPr>
          <a:xfrm>
            <a:off x="720000" y="338925"/>
            <a:ext cx="3782100" cy="46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Arial"/>
                <a:ea typeface="Arial"/>
                <a:cs typeface="Arial"/>
                <a:sym typeface="Arial"/>
              </a:rPr>
              <a:t>QUERY 5 :</a:t>
            </a:r>
            <a:endParaRPr sz="1800" b="1">
              <a:solidFill>
                <a:schemeClr val="dk1"/>
              </a:solidFill>
              <a:latin typeface="Arial"/>
              <a:ea typeface="Arial"/>
              <a:cs typeface="Arial"/>
              <a:sym typeface="Arial"/>
            </a:endParaRPr>
          </a:p>
          <a:p>
            <a:pPr marL="0" lvl="0" indent="0" algn="l" rtl="0">
              <a:spcBef>
                <a:spcPts val="0"/>
              </a:spcBef>
              <a:spcAft>
                <a:spcPts val="0"/>
              </a:spcAft>
              <a:buNone/>
            </a:pPr>
            <a:r>
              <a:rPr lang="en-US" sz="1800" b="1">
                <a:solidFill>
                  <a:schemeClr val="dk1"/>
                </a:solidFill>
                <a:latin typeface="Times"/>
                <a:ea typeface="Times"/>
                <a:cs typeface="Times"/>
                <a:sym typeface="Times"/>
              </a:rPr>
              <a:t>List  the  registered  donors  who  donated  blood  and  who  belong  to  the  blood  group that is considered as universal  donors,  as  well  as  the  patients  who  belong  to  the  blood  group considered as universal recipients.</a:t>
            </a:r>
            <a:endParaRPr sz="1800" b="1">
              <a:solidFill>
                <a:schemeClr val="dk1"/>
              </a:solidFill>
              <a:latin typeface="Times"/>
              <a:ea typeface="Times"/>
              <a:cs typeface="Times"/>
              <a:sym typeface="Times"/>
            </a:endParaRPr>
          </a:p>
          <a:p>
            <a:pPr marL="0" lvl="0" indent="0" algn="l" rtl="0">
              <a:spcBef>
                <a:spcPts val="0"/>
              </a:spcBef>
              <a:spcAft>
                <a:spcPts val="0"/>
              </a:spcAft>
              <a:buNone/>
            </a:pPr>
            <a:endParaRPr sz="1800" b="1">
              <a:solidFill>
                <a:schemeClr val="dk1"/>
              </a:solidFill>
              <a:latin typeface="Arial"/>
              <a:ea typeface="Arial"/>
              <a:cs typeface="Arial"/>
              <a:sym typeface="Arial"/>
            </a:endParaRPr>
          </a:p>
          <a:p>
            <a:pPr marL="0" lvl="0" indent="0" algn="l" rtl="0">
              <a:spcBef>
                <a:spcPts val="0"/>
              </a:spcBef>
              <a:spcAft>
                <a:spcPts val="0"/>
              </a:spcAft>
              <a:buNone/>
            </a:pPr>
            <a:endParaRPr sz="1800" b="1">
              <a:solidFill>
                <a:schemeClr val="dk1"/>
              </a:solidFill>
              <a:latin typeface="Arial"/>
              <a:ea typeface="Arial"/>
              <a:cs typeface="Arial"/>
              <a:sym typeface="Arial"/>
            </a:endParaRPr>
          </a:p>
        </p:txBody>
      </p:sp>
      <p:pic>
        <p:nvPicPr>
          <p:cNvPr id="2438" name="Google Shape;2438;p86"/>
          <p:cNvPicPr preferRelativeResize="0"/>
          <p:nvPr/>
        </p:nvPicPr>
        <p:blipFill>
          <a:blip r:embed="rId3">
            <a:alphaModFix/>
          </a:blip>
          <a:stretch>
            <a:fillRect/>
          </a:stretch>
        </p:blipFill>
        <p:spPr>
          <a:xfrm>
            <a:off x="4670926" y="498676"/>
            <a:ext cx="4269000" cy="4146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87"/>
          <p:cNvSpPr txBox="1">
            <a:spLocks noGrp="1"/>
          </p:cNvSpPr>
          <p:nvPr>
            <p:ph type="body" idx="1"/>
          </p:nvPr>
        </p:nvSpPr>
        <p:spPr>
          <a:xfrm>
            <a:off x="720000" y="338925"/>
            <a:ext cx="7704000" cy="42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Arial"/>
                <a:ea typeface="Arial"/>
                <a:cs typeface="Arial"/>
                <a:sym typeface="Arial"/>
              </a:rPr>
              <a:t>QUERY 6:</a:t>
            </a:r>
            <a:endParaRPr sz="1800" b="1">
              <a:solidFill>
                <a:schemeClr val="dk1"/>
              </a:solidFill>
              <a:latin typeface="Arial"/>
              <a:ea typeface="Arial"/>
              <a:cs typeface="Arial"/>
              <a:sym typeface="Arial"/>
            </a:endParaRPr>
          </a:p>
          <a:p>
            <a:pPr marL="0" lvl="0" indent="0" algn="l" rtl="0">
              <a:spcBef>
                <a:spcPts val="0"/>
              </a:spcBef>
              <a:spcAft>
                <a:spcPts val="0"/>
              </a:spcAft>
              <a:buNone/>
            </a:pPr>
            <a:r>
              <a:rPr lang="en-US" sz="1800" b="1">
                <a:solidFill>
                  <a:schemeClr val="dk1"/>
                </a:solidFill>
                <a:latin typeface="Arial"/>
                <a:ea typeface="Arial"/>
                <a:cs typeface="Arial"/>
                <a:sym typeface="Arial"/>
              </a:rPr>
              <a:t>Find out recipient name, id who is registered by recording staff_id '101212' and show the recording staff’s name too.</a:t>
            </a:r>
            <a:endParaRPr sz="1800" b="1">
              <a:solidFill>
                <a:schemeClr val="dk1"/>
              </a:solidFill>
              <a:latin typeface="Arial"/>
              <a:ea typeface="Arial"/>
              <a:cs typeface="Arial"/>
              <a:sym typeface="Arial"/>
            </a:endParaRPr>
          </a:p>
        </p:txBody>
      </p:sp>
      <p:pic>
        <p:nvPicPr>
          <p:cNvPr id="2444" name="Google Shape;2444;p87"/>
          <p:cNvPicPr preferRelativeResize="0"/>
          <p:nvPr/>
        </p:nvPicPr>
        <p:blipFill>
          <a:blip r:embed="rId3">
            <a:alphaModFix/>
          </a:blip>
          <a:stretch>
            <a:fillRect/>
          </a:stretch>
        </p:blipFill>
        <p:spPr>
          <a:xfrm>
            <a:off x="1056600" y="1395525"/>
            <a:ext cx="7236799" cy="3508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sp>
        <p:nvSpPr>
          <p:cNvPr id="2449" name="Google Shape;2449;p88"/>
          <p:cNvSpPr txBox="1">
            <a:spLocks noGrp="1"/>
          </p:cNvSpPr>
          <p:nvPr>
            <p:ph type="body" idx="1"/>
          </p:nvPr>
        </p:nvSpPr>
        <p:spPr>
          <a:xfrm>
            <a:off x="405300" y="193400"/>
            <a:ext cx="8333400" cy="10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Arial"/>
                <a:ea typeface="Arial"/>
                <a:cs typeface="Arial"/>
                <a:sym typeface="Arial"/>
              </a:rPr>
              <a:t>QUERY 7 :</a:t>
            </a:r>
            <a:endParaRPr sz="1800" b="1">
              <a:solidFill>
                <a:schemeClr val="dk1"/>
              </a:solidFill>
              <a:latin typeface="Arial"/>
              <a:ea typeface="Arial"/>
              <a:cs typeface="Arial"/>
              <a:sym typeface="Arial"/>
            </a:endParaRPr>
          </a:p>
          <a:p>
            <a:pPr marL="0" lvl="0" indent="0" algn="l" rtl="0">
              <a:spcBef>
                <a:spcPts val="0"/>
              </a:spcBef>
              <a:spcAft>
                <a:spcPts val="0"/>
              </a:spcAft>
              <a:buNone/>
            </a:pPr>
            <a:r>
              <a:rPr lang="en-US" sz="1800" b="1">
                <a:solidFill>
                  <a:schemeClr val="dk1"/>
                </a:solidFill>
                <a:latin typeface="Arial"/>
                <a:ea typeface="Arial"/>
                <a:cs typeface="Arial"/>
                <a:sym typeface="Arial"/>
              </a:rPr>
              <a:t>Show the blood specimen verified by disease finder Prabh which are pure (status=1). </a:t>
            </a:r>
            <a:endParaRPr sz="1800" b="1">
              <a:solidFill>
                <a:schemeClr val="dk1"/>
              </a:solidFill>
              <a:latin typeface="Arial"/>
              <a:ea typeface="Arial"/>
              <a:cs typeface="Arial"/>
              <a:sym typeface="Arial"/>
            </a:endParaRPr>
          </a:p>
        </p:txBody>
      </p:sp>
      <p:pic>
        <p:nvPicPr>
          <p:cNvPr id="2450" name="Google Shape;2450;p88"/>
          <p:cNvPicPr preferRelativeResize="0"/>
          <p:nvPr/>
        </p:nvPicPr>
        <p:blipFill>
          <a:blip r:embed="rId3">
            <a:alphaModFix/>
          </a:blip>
          <a:stretch>
            <a:fillRect/>
          </a:stretch>
        </p:blipFill>
        <p:spPr>
          <a:xfrm>
            <a:off x="199350" y="1375575"/>
            <a:ext cx="8851625" cy="3363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89"/>
          <p:cNvSpPr txBox="1">
            <a:spLocks noGrp="1"/>
          </p:cNvSpPr>
          <p:nvPr>
            <p:ph type="body" idx="1"/>
          </p:nvPr>
        </p:nvSpPr>
        <p:spPr>
          <a:xfrm>
            <a:off x="438600" y="279100"/>
            <a:ext cx="8273400" cy="45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Arial"/>
                <a:ea typeface="Arial"/>
                <a:cs typeface="Arial"/>
                <a:sym typeface="Arial"/>
              </a:rPr>
              <a:t>QUERY 8 :</a:t>
            </a:r>
            <a:endParaRPr sz="1800" b="1">
              <a:solidFill>
                <a:schemeClr val="dk1"/>
              </a:solidFill>
              <a:latin typeface="Arial"/>
              <a:ea typeface="Arial"/>
              <a:cs typeface="Arial"/>
              <a:sym typeface="Arial"/>
            </a:endParaRPr>
          </a:p>
          <a:p>
            <a:pPr marL="0" lvl="0" indent="0" algn="l" rtl="0">
              <a:spcBef>
                <a:spcPts val="0"/>
              </a:spcBef>
              <a:spcAft>
                <a:spcPts val="0"/>
              </a:spcAft>
              <a:buNone/>
            </a:pPr>
            <a:r>
              <a:rPr lang="en-US" sz="1800" b="1">
                <a:solidFill>
                  <a:schemeClr val="dk1"/>
                </a:solidFill>
                <a:latin typeface="Arial"/>
                <a:ea typeface="Arial"/>
                <a:cs typeface="Arial"/>
                <a:sym typeface="Arial"/>
              </a:rPr>
              <a:t>Show the donors having the same blood groups required by the recipient staying in the same city along with recipient details. </a:t>
            </a:r>
            <a:endParaRPr sz="1800" b="1">
              <a:solidFill>
                <a:schemeClr val="dk1"/>
              </a:solidFill>
              <a:latin typeface="Arial"/>
              <a:ea typeface="Arial"/>
              <a:cs typeface="Arial"/>
              <a:sym typeface="Arial"/>
            </a:endParaRPr>
          </a:p>
        </p:txBody>
      </p:sp>
      <p:pic>
        <p:nvPicPr>
          <p:cNvPr id="2456" name="Google Shape;2456;p89"/>
          <p:cNvPicPr preferRelativeResize="0"/>
          <p:nvPr/>
        </p:nvPicPr>
        <p:blipFill>
          <a:blip r:embed="rId3">
            <a:alphaModFix/>
          </a:blip>
          <a:stretch>
            <a:fillRect/>
          </a:stretch>
        </p:blipFill>
        <p:spPr>
          <a:xfrm>
            <a:off x="837325" y="1176225"/>
            <a:ext cx="7256700" cy="3967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90"/>
          <p:cNvSpPr txBox="1">
            <a:spLocks noGrp="1"/>
          </p:cNvSpPr>
          <p:nvPr>
            <p:ph type="body" idx="1"/>
          </p:nvPr>
        </p:nvSpPr>
        <p:spPr>
          <a:xfrm>
            <a:off x="458525" y="338925"/>
            <a:ext cx="8094000" cy="46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Arial"/>
                <a:ea typeface="Arial"/>
                <a:cs typeface="Arial"/>
                <a:sym typeface="Arial"/>
              </a:rPr>
              <a:t>QUERY 9 :</a:t>
            </a:r>
            <a:endParaRPr sz="1800" b="1">
              <a:solidFill>
                <a:schemeClr val="dk1"/>
              </a:solidFill>
              <a:latin typeface="Arial"/>
              <a:ea typeface="Arial"/>
              <a:cs typeface="Arial"/>
              <a:sym typeface="Arial"/>
            </a:endParaRPr>
          </a:p>
          <a:p>
            <a:pPr marL="0" lvl="0" indent="0" algn="l" rtl="0">
              <a:spcBef>
                <a:spcPts val="0"/>
              </a:spcBef>
              <a:spcAft>
                <a:spcPts val="0"/>
              </a:spcAft>
              <a:buNone/>
            </a:pPr>
            <a:r>
              <a:rPr lang="en-US" sz="1800" b="1">
                <a:solidFill>
                  <a:schemeClr val="dk1"/>
                </a:solidFill>
                <a:latin typeface="Arial"/>
                <a:ea typeface="Arial"/>
                <a:cs typeface="Arial"/>
                <a:sym typeface="Arial"/>
              </a:rPr>
              <a:t>Display the information of Hospital_Info_1 handled by Manager whose ID is 103:</a:t>
            </a:r>
            <a:endParaRPr sz="1800" b="1">
              <a:solidFill>
                <a:schemeClr val="dk1"/>
              </a:solidFill>
              <a:latin typeface="Arial"/>
              <a:ea typeface="Arial"/>
              <a:cs typeface="Arial"/>
              <a:sym typeface="Arial"/>
            </a:endParaRPr>
          </a:p>
          <a:p>
            <a:pPr marL="0" lvl="0" indent="0" algn="l" rtl="0">
              <a:spcBef>
                <a:spcPts val="0"/>
              </a:spcBef>
              <a:spcAft>
                <a:spcPts val="0"/>
              </a:spcAft>
              <a:buNone/>
            </a:pPr>
            <a:endParaRPr sz="1800" b="1">
              <a:solidFill>
                <a:schemeClr val="dk1"/>
              </a:solidFill>
              <a:latin typeface="Arial"/>
              <a:ea typeface="Arial"/>
              <a:cs typeface="Arial"/>
              <a:sym typeface="Arial"/>
            </a:endParaRPr>
          </a:p>
        </p:txBody>
      </p:sp>
      <p:pic>
        <p:nvPicPr>
          <p:cNvPr id="2462" name="Google Shape;2462;p90"/>
          <p:cNvPicPr preferRelativeResize="0"/>
          <p:nvPr/>
        </p:nvPicPr>
        <p:blipFill>
          <a:blip r:embed="rId3">
            <a:alphaModFix/>
          </a:blip>
          <a:stretch>
            <a:fillRect/>
          </a:stretch>
        </p:blipFill>
        <p:spPr>
          <a:xfrm>
            <a:off x="797463" y="1612750"/>
            <a:ext cx="7549075" cy="3233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91"/>
          <p:cNvSpPr txBox="1">
            <a:spLocks noGrp="1"/>
          </p:cNvSpPr>
          <p:nvPr>
            <p:ph type="body" idx="1"/>
          </p:nvPr>
        </p:nvSpPr>
        <p:spPr>
          <a:xfrm>
            <a:off x="79750" y="279100"/>
            <a:ext cx="4319400" cy="22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chemeClr val="dk1"/>
                </a:solidFill>
                <a:latin typeface="Arial"/>
                <a:ea typeface="Arial"/>
                <a:cs typeface="Arial"/>
                <a:sym typeface="Arial"/>
              </a:rPr>
              <a:t>QUERY 10 :</a:t>
            </a:r>
            <a:endParaRPr sz="1900" b="1">
              <a:solidFill>
                <a:schemeClr val="dk1"/>
              </a:solidFill>
              <a:latin typeface="Arial"/>
              <a:ea typeface="Arial"/>
              <a:cs typeface="Arial"/>
              <a:sym typeface="Arial"/>
            </a:endParaRPr>
          </a:p>
          <a:p>
            <a:pPr marL="0" lvl="0" indent="0" algn="l" rtl="0">
              <a:spcBef>
                <a:spcPts val="0"/>
              </a:spcBef>
              <a:spcAft>
                <a:spcPts val="0"/>
              </a:spcAft>
              <a:buNone/>
            </a:pPr>
            <a:r>
              <a:rPr lang="en-US" sz="1900" b="1">
                <a:solidFill>
                  <a:schemeClr val="dk1"/>
                </a:solidFill>
                <a:latin typeface="Arial"/>
                <a:ea typeface="Arial"/>
                <a:cs typeface="Arial"/>
                <a:sym typeface="Arial"/>
              </a:rPr>
              <a:t>Show the pure blood specimen handled by Manager who also handles a recipient needing the same blood group  along with the details of the Manager and Recipient. </a:t>
            </a:r>
            <a:endParaRPr sz="1900" b="1">
              <a:solidFill>
                <a:schemeClr val="dk1"/>
              </a:solidFill>
              <a:latin typeface="Arial"/>
              <a:ea typeface="Arial"/>
              <a:cs typeface="Arial"/>
              <a:sym typeface="Arial"/>
            </a:endParaRPr>
          </a:p>
          <a:p>
            <a:pPr marL="0" lvl="0" indent="0" algn="l" rtl="0">
              <a:spcBef>
                <a:spcPts val="0"/>
              </a:spcBef>
              <a:spcAft>
                <a:spcPts val="0"/>
              </a:spcAft>
              <a:buNone/>
            </a:pPr>
            <a:endParaRPr sz="2600" b="1">
              <a:solidFill>
                <a:schemeClr val="dk1"/>
              </a:solidFill>
              <a:latin typeface="Arial"/>
              <a:ea typeface="Arial"/>
              <a:cs typeface="Arial"/>
              <a:sym typeface="Arial"/>
            </a:endParaRPr>
          </a:p>
        </p:txBody>
      </p:sp>
      <p:pic>
        <p:nvPicPr>
          <p:cNvPr id="2468" name="Google Shape;2468;p91"/>
          <p:cNvPicPr preferRelativeResize="0"/>
          <p:nvPr/>
        </p:nvPicPr>
        <p:blipFill>
          <a:blip r:embed="rId3">
            <a:alphaModFix/>
          </a:blip>
          <a:stretch>
            <a:fillRect/>
          </a:stretch>
        </p:blipFill>
        <p:spPr>
          <a:xfrm>
            <a:off x="5949125" y="0"/>
            <a:ext cx="3051887" cy="4991101"/>
          </a:xfrm>
          <a:prstGeom prst="rect">
            <a:avLst/>
          </a:prstGeom>
          <a:noFill/>
          <a:ln>
            <a:noFill/>
          </a:ln>
        </p:spPr>
      </p:pic>
      <p:pic>
        <p:nvPicPr>
          <p:cNvPr id="2469" name="Google Shape;2469;p91"/>
          <p:cNvPicPr preferRelativeResize="0"/>
          <p:nvPr/>
        </p:nvPicPr>
        <p:blipFill>
          <a:blip r:embed="rId4">
            <a:alphaModFix/>
          </a:blip>
          <a:stretch>
            <a:fillRect/>
          </a:stretch>
        </p:blipFill>
        <p:spPr>
          <a:xfrm>
            <a:off x="400950" y="2708050"/>
            <a:ext cx="5445075" cy="1244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92"/>
          <p:cNvSpPr txBox="1">
            <a:spLocks noGrp="1"/>
          </p:cNvSpPr>
          <p:nvPr>
            <p:ph type="body" idx="1"/>
          </p:nvPr>
        </p:nvSpPr>
        <p:spPr>
          <a:xfrm>
            <a:off x="199350" y="119625"/>
            <a:ext cx="8732100" cy="7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chemeClr val="dk1"/>
                </a:solidFill>
                <a:latin typeface="Arial"/>
                <a:ea typeface="Arial"/>
                <a:cs typeface="Arial"/>
                <a:sym typeface="Arial"/>
              </a:rPr>
              <a:t>QUERY 11 :</a:t>
            </a:r>
            <a:endParaRPr sz="1900" b="1">
              <a:solidFill>
                <a:schemeClr val="dk1"/>
              </a:solidFill>
              <a:latin typeface="Arial"/>
              <a:ea typeface="Arial"/>
              <a:cs typeface="Arial"/>
              <a:sym typeface="Arial"/>
            </a:endParaRPr>
          </a:p>
          <a:p>
            <a:pPr marL="0" lvl="0" indent="0" algn="l" rtl="0">
              <a:spcBef>
                <a:spcPts val="0"/>
              </a:spcBef>
              <a:spcAft>
                <a:spcPts val="0"/>
              </a:spcAft>
              <a:buNone/>
            </a:pPr>
            <a:endParaRPr sz="1900" b="1">
              <a:solidFill>
                <a:schemeClr val="dk1"/>
              </a:solidFill>
              <a:latin typeface="Arial"/>
              <a:ea typeface="Arial"/>
              <a:cs typeface="Arial"/>
              <a:sym typeface="Arial"/>
            </a:endParaRPr>
          </a:p>
        </p:txBody>
      </p:sp>
      <p:pic>
        <p:nvPicPr>
          <p:cNvPr id="2475" name="Google Shape;2475;p92"/>
          <p:cNvPicPr preferRelativeResize="0"/>
          <p:nvPr/>
        </p:nvPicPr>
        <p:blipFill>
          <a:blip r:embed="rId3">
            <a:alphaModFix/>
          </a:blip>
          <a:stretch>
            <a:fillRect/>
          </a:stretch>
        </p:blipFill>
        <p:spPr>
          <a:xfrm>
            <a:off x="2560375" y="2080400"/>
            <a:ext cx="4010025" cy="2838450"/>
          </a:xfrm>
          <a:prstGeom prst="rect">
            <a:avLst/>
          </a:prstGeom>
          <a:noFill/>
          <a:ln>
            <a:noFill/>
          </a:ln>
        </p:spPr>
      </p:pic>
      <p:sp>
        <p:nvSpPr>
          <p:cNvPr id="2476" name="Google Shape;2476;p92"/>
          <p:cNvSpPr txBox="1"/>
          <p:nvPr/>
        </p:nvSpPr>
        <p:spPr>
          <a:xfrm>
            <a:off x="859375" y="791150"/>
            <a:ext cx="719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Find out the average amount of blood required in 'Cooper Hospital'.</a:t>
            </a:r>
            <a:endParaRPr sz="1800"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93"/>
          <p:cNvSpPr txBox="1">
            <a:spLocks noGrp="1"/>
          </p:cNvSpPr>
          <p:nvPr>
            <p:ph type="body" idx="1"/>
          </p:nvPr>
        </p:nvSpPr>
        <p:spPr>
          <a:xfrm>
            <a:off x="196088" y="149550"/>
            <a:ext cx="8452800" cy="48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chemeClr val="dk1"/>
                </a:solidFill>
                <a:latin typeface="Arial"/>
                <a:ea typeface="Arial"/>
                <a:cs typeface="Arial"/>
                <a:sym typeface="Arial"/>
              </a:rPr>
              <a:t>QUERY 12 :</a:t>
            </a:r>
            <a:endParaRPr/>
          </a:p>
        </p:txBody>
      </p:sp>
      <p:pic>
        <p:nvPicPr>
          <p:cNvPr id="2482" name="Google Shape;2482;p93"/>
          <p:cNvPicPr preferRelativeResize="0"/>
          <p:nvPr/>
        </p:nvPicPr>
        <p:blipFill>
          <a:blip r:embed="rId3">
            <a:alphaModFix/>
          </a:blip>
          <a:stretch>
            <a:fillRect/>
          </a:stretch>
        </p:blipFill>
        <p:spPr>
          <a:xfrm>
            <a:off x="2331750" y="2269800"/>
            <a:ext cx="4181475" cy="2724150"/>
          </a:xfrm>
          <a:prstGeom prst="rect">
            <a:avLst/>
          </a:prstGeom>
          <a:noFill/>
          <a:ln>
            <a:noFill/>
          </a:ln>
        </p:spPr>
      </p:pic>
      <p:sp>
        <p:nvSpPr>
          <p:cNvPr id="2483" name="Google Shape;2483;p93"/>
          <p:cNvSpPr txBox="1"/>
          <p:nvPr/>
        </p:nvSpPr>
        <p:spPr>
          <a:xfrm>
            <a:off x="618800" y="791150"/>
            <a:ext cx="8030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Find the total amount of blood required with blood group being 'B+' by the recipients.</a:t>
            </a:r>
            <a:endParaRPr sz="18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94"/>
          <p:cNvSpPr txBox="1">
            <a:spLocks noGrp="1"/>
          </p:cNvSpPr>
          <p:nvPr>
            <p:ph type="body" idx="1"/>
          </p:nvPr>
        </p:nvSpPr>
        <p:spPr>
          <a:xfrm>
            <a:off x="199350" y="239225"/>
            <a:ext cx="8712000" cy="97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chemeClr val="dk1"/>
                </a:solidFill>
                <a:latin typeface="Arial"/>
                <a:ea typeface="Arial"/>
                <a:cs typeface="Arial"/>
                <a:sym typeface="Arial"/>
              </a:rPr>
              <a:t>QUERY 13 :</a:t>
            </a:r>
            <a:endParaRPr/>
          </a:p>
        </p:txBody>
      </p:sp>
      <p:pic>
        <p:nvPicPr>
          <p:cNvPr id="2489" name="Google Shape;2489;p94"/>
          <p:cNvPicPr preferRelativeResize="0"/>
          <p:nvPr/>
        </p:nvPicPr>
        <p:blipFill>
          <a:blip r:embed="rId3">
            <a:alphaModFix/>
          </a:blip>
          <a:stretch>
            <a:fillRect/>
          </a:stretch>
        </p:blipFill>
        <p:spPr>
          <a:xfrm>
            <a:off x="581025" y="1685188"/>
            <a:ext cx="7981950" cy="3324225"/>
          </a:xfrm>
          <a:prstGeom prst="rect">
            <a:avLst/>
          </a:prstGeom>
          <a:noFill/>
          <a:ln>
            <a:noFill/>
          </a:ln>
        </p:spPr>
      </p:pic>
      <p:sp>
        <p:nvSpPr>
          <p:cNvPr id="2490" name="Google Shape;2490;p94"/>
          <p:cNvSpPr txBox="1"/>
          <p:nvPr/>
        </p:nvSpPr>
        <p:spPr>
          <a:xfrm>
            <a:off x="458425" y="688050"/>
            <a:ext cx="8053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Find the details of the Recipient who requires the maximum amount of blood.</a:t>
            </a:r>
            <a:endParaRPr sz="18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41"/>
          <p:cNvSpPr txBox="1">
            <a:spLocks noGrp="1"/>
          </p:cNvSpPr>
          <p:nvPr>
            <p:ph type="title" idx="2"/>
          </p:nvPr>
        </p:nvSpPr>
        <p:spPr>
          <a:xfrm>
            <a:off x="2060700" y="877175"/>
            <a:ext cx="5022600" cy="3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200"/>
              <a:t>BLOOD BANK MANAGEMENT SYSTEM</a:t>
            </a:r>
            <a:endParaRPr sz="5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sp>
        <p:nvSpPr>
          <p:cNvPr id="2495" name="Google Shape;2495;p95"/>
          <p:cNvSpPr txBox="1">
            <a:spLocks noGrp="1"/>
          </p:cNvSpPr>
          <p:nvPr>
            <p:ph type="body" idx="1"/>
          </p:nvPr>
        </p:nvSpPr>
        <p:spPr>
          <a:xfrm>
            <a:off x="279100" y="119625"/>
            <a:ext cx="3989100" cy="1427700"/>
          </a:xfrm>
          <a:prstGeom prst="rect">
            <a:avLst/>
          </a:prstGeom>
        </p:spPr>
        <p:txBody>
          <a:bodyPr spcFirstLastPara="1" wrap="square" lIns="91425" tIns="91425" rIns="91425" bIns="91425" anchor="t" anchorCtr="0">
            <a:noAutofit/>
          </a:bodyPr>
          <a:lstStyle/>
          <a:p>
            <a:pPr marL="0" indent="0">
              <a:buNone/>
            </a:pPr>
            <a:r>
              <a:rPr lang="en-US" sz="1900" b="1" dirty="0">
                <a:solidFill>
                  <a:schemeClr val="dk1"/>
                </a:solidFill>
                <a:latin typeface="Arial"/>
                <a:ea typeface="Arial"/>
                <a:cs typeface="Arial"/>
                <a:sym typeface="Arial"/>
              </a:rPr>
              <a:t>QUERY 14 :</a:t>
            </a:r>
            <a:endParaRPr dirty="0">
              <a:solidFill>
                <a:schemeClr val="dk1"/>
              </a:solidFill>
            </a:endParaRPr>
          </a:p>
        </p:txBody>
      </p:sp>
      <p:pic>
        <p:nvPicPr>
          <p:cNvPr id="2496" name="Google Shape;2496;p95"/>
          <p:cNvPicPr preferRelativeResize="0"/>
          <p:nvPr/>
        </p:nvPicPr>
        <p:blipFill>
          <a:blip r:embed="rId3">
            <a:alphaModFix/>
          </a:blip>
          <a:stretch>
            <a:fillRect/>
          </a:stretch>
        </p:blipFill>
        <p:spPr>
          <a:xfrm>
            <a:off x="4268113" y="0"/>
            <a:ext cx="4685923" cy="5143499"/>
          </a:xfrm>
          <a:prstGeom prst="rect">
            <a:avLst/>
          </a:prstGeom>
          <a:noFill/>
          <a:ln>
            <a:noFill/>
          </a:ln>
        </p:spPr>
      </p:pic>
      <p:pic>
        <p:nvPicPr>
          <p:cNvPr id="2497" name="Google Shape;2497;p95"/>
          <p:cNvPicPr preferRelativeResize="0"/>
          <p:nvPr/>
        </p:nvPicPr>
        <p:blipFill>
          <a:blip r:embed="rId4">
            <a:alphaModFix/>
          </a:blip>
          <a:stretch>
            <a:fillRect/>
          </a:stretch>
        </p:blipFill>
        <p:spPr>
          <a:xfrm>
            <a:off x="197238" y="3986398"/>
            <a:ext cx="4152825" cy="894325"/>
          </a:xfrm>
          <a:prstGeom prst="rect">
            <a:avLst/>
          </a:prstGeom>
          <a:noFill/>
          <a:ln>
            <a:noFill/>
          </a:ln>
        </p:spPr>
      </p:pic>
      <p:sp>
        <p:nvSpPr>
          <p:cNvPr id="2498" name="Google Shape;2498;p95"/>
          <p:cNvSpPr txBox="1"/>
          <p:nvPr/>
        </p:nvSpPr>
        <p:spPr>
          <a:xfrm>
            <a:off x="197250" y="3460250"/>
            <a:ext cx="3989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Times New Roman"/>
                <a:ea typeface="Times New Roman"/>
                <a:cs typeface="Times New Roman"/>
                <a:sym typeface="Times New Roman"/>
              </a:rPr>
              <a:t>The same query in simple form:</a:t>
            </a:r>
            <a:endParaRPr sz="1700">
              <a:latin typeface="Times New Roman"/>
              <a:ea typeface="Times New Roman"/>
              <a:cs typeface="Times New Roman"/>
              <a:sym typeface="Times New Roman"/>
            </a:endParaRPr>
          </a:p>
        </p:txBody>
      </p:sp>
      <p:sp>
        <p:nvSpPr>
          <p:cNvPr id="2499" name="Google Shape;2499;p95"/>
          <p:cNvSpPr txBox="1"/>
          <p:nvPr/>
        </p:nvSpPr>
        <p:spPr>
          <a:xfrm>
            <a:off x="383500" y="584950"/>
            <a:ext cx="3780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Find the details of blood donors who are not from the city with the city id = 1100.</a:t>
            </a:r>
            <a:endParaRPr sz="1800"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96"/>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202124"/>
              </a:buClr>
              <a:buSzPts val="1900"/>
              <a:buFont typeface="Arial"/>
              <a:buChar char="❏"/>
            </a:pPr>
            <a:r>
              <a:rPr lang="en-US" sz="1900" b="1">
                <a:latin typeface="Arial"/>
                <a:ea typeface="Arial"/>
                <a:cs typeface="Arial"/>
                <a:sym typeface="Arial"/>
              </a:rPr>
              <a:t>Find all recipients who require more than 0.5 litres of blood.</a:t>
            </a:r>
            <a:endParaRPr sz="1900" b="1">
              <a:latin typeface="Arial"/>
              <a:ea typeface="Arial"/>
              <a:cs typeface="Arial"/>
              <a:sym typeface="Arial"/>
            </a:endParaRPr>
          </a:p>
          <a:p>
            <a:pPr marL="457200" lvl="0" indent="0" algn="l" rtl="0">
              <a:spcBef>
                <a:spcPts val="0"/>
              </a:spcBef>
              <a:spcAft>
                <a:spcPts val="0"/>
              </a:spcAft>
              <a:buNone/>
            </a:pPr>
            <a:endParaRPr sz="1900" b="1">
              <a:latin typeface="Arial"/>
              <a:ea typeface="Arial"/>
              <a:cs typeface="Arial"/>
              <a:sym typeface="Arial"/>
            </a:endParaRPr>
          </a:p>
          <a:p>
            <a:pPr marL="457200" lvl="0" indent="-349250" algn="l" rtl="0">
              <a:spcBef>
                <a:spcPts val="0"/>
              </a:spcBef>
              <a:spcAft>
                <a:spcPts val="0"/>
              </a:spcAft>
              <a:buClr>
                <a:srgbClr val="202124"/>
              </a:buClr>
              <a:buSzPts val="1900"/>
              <a:buFont typeface="Arial"/>
              <a:buChar char="❏"/>
            </a:pPr>
            <a:r>
              <a:rPr lang="en-US" sz="1900" b="1">
                <a:latin typeface="Arial"/>
                <a:ea typeface="Arial"/>
                <a:cs typeface="Arial"/>
                <a:sym typeface="Arial"/>
              </a:rPr>
              <a:t>Find the count of recipients in city with city id = 1200.</a:t>
            </a:r>
            <a:endParaRPr sz="1900" b="1">
              <a:latin typeface="Arial"/>
              <a:ea typeface="Arial"/>
              <a:cs typeface="Arial"/>
              <a:sym typeface="Arial"/>
            </a:endParaRPr>
          </a:p>
          <a:p>
            <a:pPr marL="457200" lvl="0" indent="0" algn="l" rtl="0">
              <a:spcBef>
                <a:spcPts val="0"/>
              </a:spcBef>
              <a:spcAft>
                <a:spcPts val="0"/>
              </a:spcAft>
              <a:buNone/>
            </a:pPr>
            <a:endParaRPr sz="1900" b="1">
              <a:latin typeface="Arial"/>
              <a:ea typeface="Arial"/>
              <a:cs typeface="Arial"/>
              <a:sym typeface="Arial"/>
            </a:endParaRPr>
          </a:p>
          <a:p>
            <a:pPr marL="457200" lvl="0" indent="-349250" algn="l" rtl="0">
              <a:spcBef>
                <a:spcPts val="0"/>
              </a:spcBef>
              <a:spcAft>
                <a:spcPts val="0"/>
              </a:spcAft>
              <a:buClr>
                <a:srgbClr val="202124"/>
              </a:buClr>
              <a:buSzPts val="1900"/>
              <a:buFont typeface="Arial"/>
              <a:buChar char="❏"/>
            </a:pPr>
            <a:r>
              <a:rPr lang="en-US" sz="1900" b="1">
                <a:latin typeface="Arial"/>
                <a:ea typeface="Arial"/>
                <a:cs typeface="Arial"/>
                <a:sym typeface="Arial"/>
              </a:rPr>
              <a:t>Which hospital/s has/have the most amount of blood available?</a:t>
            </a:r>
            <a:endParaRPr sz="1900" b="1">
              <a:latin typeface="Arial"/>
              <a:ea typeface="Arial"/>
              <a:cs typeface="Arial"/>
              <a:sym typeface="Arial"/>
            </a:endParaRPr>
          </a:p>
          <a:p>
            <a:pPr marL="457200" lvl="0" indent="0" algn="l" rtl="0">
              <a:spcBef>
                <a:spcPts val="0"/>
              </a:spcBef>
              <a:spcAft>
                <a:spcPts val="0"/>
              </a:spcAft>
              <a:buNone/>
            </a:pPr>
            <a:endParaRPr sz="1900" b="1">
              <a:latin typeface="Arial"/>
              <a:ea typeface="Arial"/>
              <a:cs typeface="Arial"/>
              <a:sym typeface="Arial"/>
            </a:endParaRPr>
          </a:p>
          <a:p>
            <a:pPr marL="457200" lvl="0" indent="-349250" algn="l" rtl="0">
              <a:spcBef>
                <a:spcPts val="0"/>
              </a:spcBef>
              <a:spcAft>
                <a:spcPts val="0"/>
              </a:spcAft>
              <a:buClr>
                <a:srgbClr val="202124"/>
              </a:buClr>
              <a:buSzPts val="1900"/>
              <a:buFont typeface="Arial"/>
              <a:buChar char="❏"/>
            </a:pPr>
            <a:r>
              <a:rPr lang="en-US" sz="1900" b="1">
                <a:latin typeface="Arial"/>
                <a:ea typeface="Arial"/>
                <a:cs typeface="Arial"/>
                <a:sym typeface="Arial"/>
              </a:rPr>
              <a:t>Which recording staff has recorded the most number of blood donations?</a:t>
            </a:r>
            <a:endParaRPr sz="1900" b="1">
              <a:latin typeface="Arial"/>
              <a:ea typeface="Arial"/>
              <a:cs typeface="Arial"/>
              <a:sym typeface="Arial"/>
            </a:endParaRPr>
          </a:p>
          <a:p>
            <a:pPr marL="0" lvl="0" indent="0" algn="l" rtl="0">
              <a:spcBef>
                <a:spcPts val="0"/>
              </a:spcBef>
              <a:spcAft>
                <a:spcPts val="0"/>
              </a:spcAft>
              <a:buNone/>
            </a:pPr>
            <a:endParaRPr b="1">
              <a:solidFill>
                <a:schemeClr val="dk1"/>
              </a:solidFill>
            </a:endParaRPr>
          </a:p>
        </p:txBody>
      </p:sp>
      <p:sp>
        <p:nvSpPr>
          <p:cNvPr id="2505" name="Google Shape;2505;p9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Related Queries:-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2510" name="Google Shape;2510;p97"/>
          <p:cNvSpPr txBox="1">
            <a:spLocks noGrp="1"/>
          </p:cNvSpPr>
          <p:nvPr>
            <p:ph type="title"/>
          </p:nvPr>
        </p:nvSpPr>
        <p:spPr>
          <a:xfrm>
            <a:off x="177175" y="767800"/>
            <a:ext cx="7159200" cy="252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7000">
                <a:latin typeface="Arial"/>
                <a:ea typeface="Arial"/>
                <a:cs typeface="Arial"/>
                <a:sym typeface="Arial"/>
              </a:rPr>
              <a:t>Thank You!</a:t>
            </a:r>
            <a:endParaRPr sz="7000"/>
          </a:p>
        </p:txBody>
      </p:sp>
      <p:sp>
        <p:nvSpPr>
          <p:cNvPr id="2511" name="Google Shape;2511;p97"/>
          <p:cNvSpPr txBox="1"/>
          <p:nvPr/>
        </p:nvSpPr>
        <p:spPr>
          <a:xfrm>
            <a:off x="5161674" y="3577575"/>
            <a:ext cx="3801000" cy="1277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b="1">
                <a:solidFill>
                  <a:srgbClr val="1D4264"/>
                </a:solidFill>
              </a:rPr>
              <a:t>J016 KESHAV LADDHA</a:t>
            </a:r>
            <a:endParaRPr b="1">
              <a:solidFill>
                <a:srgbClr val="1D4264"/>
              </a:solidFill>
            </a:endParaRPr>
          </a:p>
          <a:p>
            <a:pPr marL="0" marR="0" lvl="0" indent="0" algn="l" rtl="0">
              <a:lnSpc>
                <a:spcPct val="150000"/>
              </a:lnSpc>
              <a:spcBef>
                <a:spcPts val="0"/>
              </a:spcBef>
              <a:spcAft>
                <a:spcPts val="0"/>
              </a:spcAft>
              <a:buNone/>
            </a:pPr>
            <a:r>
              <a:rPr lang="en-US" b="1">
                <a:solidFill>
                  <a:srgbClr val="1D4264"/>
                </a:solidFill>
              </a:rPr>
              <a:t>J051 HEMANSI KEVADIYA</a:t>
            </a:r>
            <a:endParaRPr b="1">
              <a:solidFill>
                <a:srgbClr val="1D4264"/>
              </a:solidFill>
            </a:endParaRPr>
          </a:p>
          <a:p>
            <a:pPr marL="0" marR="0" lvl="0" indent="0" algn="l" rtl="0">
              <a:lnSpc>
                <a:spcPct val="150000"/>
              </a:lnSpc>
              <a:spcBef>
                <a:spcPts val="0"/>
              </a:spcBef>
              <a:spcAft>
                <a:spcPts val="0"/>
              </a:spcAft>
              <a:buNone/>
            </a:pPr>
            <a:r>
              <a:rPr lang="en-US" b="1">
                <a:solidFill>
                  <a:srgbClr val="1D4264"/>
                </a:solidFill>
              </a:rPr>
              <a:t>J052 ANUJ GARG</a:t>
            </a:r>
            <a:endParaRPr b="1">
              <a:solidFill>
                <a:srgbClr val="1D4264"/>
              </a:solidFill>
            </a:endParaRPr>
          </a:p>
          <a:p>
            <a:pPr marL="0" marR="0" lvl="0" indent="0" algn="l" rtl="0">
              <a:lnSpc>
                <a:spcPct val="150000"/>
              </a:lnSpc>
              <a:spcBef>
                <a:spcPts val="0"/>
              </a:spcBef>
              <a:spcAft>
                <a:spcPts val="0"/>
              </a:spcAft>
              <a:buNone/>
            </a:pPr>
            <a:r>
              <a:rPr lang="en-US" b="1">
                <a:solidFill>
                  <a:srgbClr val="1D4264"/>
                </a:solidFill>
              </a:rPr>
              <a:t>J064 LABDHI JOSHI</a:t>
            </a:r>
            <a:endParaRPr b="1">
              <a:solidFill>
                <a:srgbClr val="1D426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42"/>
          <p:cNvSpPr txBox="1">
            <a:spLocks noGrp="1"/>
          </p:cNvSpPr>
          <p:nvPr>
            <p:ph type="body" idx="1"/>
          </p:nvPr>
        </p:nvSpPr>
        <p:spPr>
          <a:xfrm>
            <a:off x="438600" y="338925"/>
            <a:ext cx="8054100" cy="4625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Font typeface="Arial"/>
              <a:buChar char="❏"/>
            </a:pPr>
            <a:r>
              <a:rPr lang="en-US" sz="2400">
                <a:latin typeface="Arial"/>
                <a:ea typeface="Arial"/>
                <a:cs typeface="Arial"/>
                <a:sym typeface="Arial"/>
              </a:rPr>
              <a:t>The project blood bank management system is a pilot project that is aimed to help the blood bank collect blood from diverse sources and distribute it to those who are in desperate need.</a:t>
            </a:r>
            <a:endParaRPr sz="2400">
              <a:latin typeface="Arial"/>
              <a:ea typeface="Arial"/>
              <a:cs typeface="Arial"/>
              <a:sym typeface="Arial"/>
            </a:endParaRPr>
          </a:p>
          <a:p>
            <a:pPr marL="457200" lvl="0" indent="-371475" algn="l" rtl="0">
              <a:lnSpc>
                <a:spcPct val="115000"/>
              </a:lnSpc>
              <a:spcBef>
                <a:spcPts val="0"/>
              </a:spcBef>
              <a:spcAft>
                <a:spcPts val="0"/>
              </a:spcAft>
              <a:buClr>
                <a:srgbClr val="3B3835"/>
              </a:buClr>
              <a:buSzPts val="2250"/>
              <a:buFont typeface="Arial"/>
              <a:buChar char="❏"/>
            </a:pPr>
            <a:r>
              <a:rPr lang="en-US" sz="2250">
                <a:solidFill>
                  <a:srgbClr val="3B3835"/>
                </a:solidFill>
                <a:highlight>
                  <a:srgbClr val="FFFFFF"/>
                </a:highlight>
                <a:latin typeface="Arial"/>
                <a:ea typeface="Arial"/>
                <a:cs typeface="Arial"/>
                <a:sym typeface="Arial"/>
              </a:rPr>
              <a:t>It is designed to handle the blood bank's daily transactions and to look for information as needed.</a:t>
            </a:r>
            <a:endParaRPr sz="2250">
              <a:solidFill>
                <a:srgbClr val="3B3835"/>
              </a:solidFill>
              <a:highlight>
                <a:srgbClr val="FFFFFF"/>
              </a:highlight>
              <a:latin typeface="Arial"/>
              <a:ea typeface="Arial"/>
              <a:cs typeface="Arial"/>
              <a:sym typeface="Arial"/>
            </a:endParaRPr>
          </a:p>
          <a:p>
            <a:pPr marL="457200" lvl="0" indent="-371475" algn="l" rtl="0">
              <a:lnSpc>
                <a:spcPct val="115000"/>
              </a:lnSpc>
              <a:spcBef>
                <a:spcPts val="0"/>
              </a:spcBef>
              <a:spcAft>
                <a:spcPts val="0"/>
              </a:spcAft>
              <a:buClr>
                <a:srgbClr val="3B3835"/>
              </a:buClr>
              <a:buSzPts val="2250"/>
              <a:buFont typeface="Arial"/>
              <a:buChar char="❏"/>
            </a:pPr>
            <a:r>
              <a:rPr lang="en-US" sz="2250">
                <a:solidFill>
                  <a:srgbClr val="3B3835"/>
                </a:solidFill>
                <a:highlight>
                  <a:srgbClr val="FFFFFF"/>
                </a:highlight>
                <a:latin typeface="Arial"/>
                <a:ea typeface="Arial"/>
                <a:cs typeface="Arial"/>
                <a:sym typeface="Arial"/>
              </a:rPr>
              <a:t>It also aids in the registration of donor information, blood collection information, and blood issued reports.</a:t>
            </a:r>
            <a:endParaRPr sz="2250">
              <a:solidFill>
                <a:srgbClr val="3B3835"/>
              </a:solidFill>
              <a:highlight>
                <a:srgbClr val="FFFFFF"/>
              </a:highlight>
              <a:latin typeface="Arial"/>
              <a:ea typeface="Arial"/>
              <a:cs typeface="Arial"/>
              <a:sym typeface="Arial"/>
            </a:endParaRPr>
          </a:p>
          <a:p>
            <a:pPr marL="457200" lvl="0" indent="-371475" algn="l" rtl="0">
              <a:lnSpc>
                <a:spcPct val="115000"/>
              </a:lnSpc>
              <a:spcBef>
                <a:spcPts val="0"/>
              </a:spcBef>
              <a:spcAft>
                <a:spcPts val="0"/>
              </a:spcAft>
              <a:buClr>
                <a:srgbClr val="3B3835"/>
              </a:buClr>
              <a:buSzPts val="2250"/>
              <a:buFont typeface="Arial"/>
              <a:buChar char="❏"/>
            </a:pPr>
            <a:r>
              <a:rPr lang="en-US" sz="2250">
                <a:solidFill>
                  <a:srgbClr val="3B3835"/>
                </a:solidFill>
                <a:highlight>
                  <a:srgbClr val="FFFFFF"/>
                </a:highlight>
                <a:latin typeface="Arial"/>
                <a:ea typeface="Arial"/>
                <a:cs typeface="Arial"/>
                <a:sym typeface="Arial"/>
              </a:rPr>
              <a:t>The software application has been created in such a way that it will be able to meet the needs of all blood bank requirements in the future.</a:t>
            </a:r>
            <a:endParaRPr sz="2250">
              <a:solidFill>
                <a:srgbClr val="3B3835"/>
              </a:solidFill>
              <a:highlight>
                <a:srgbClr val="FFFFFF"/>
              </a:highlight>
              <a:latin typeface="Arial"/>
              <a:ea typeface="Arial"/>
              <a:cs typeface="Arial"/>
              <a:sym typeface="Arial"/>
            </a:endParaRPr>
          </a:p>
          <a:p>
            <a:pPr marL="0" lvl="0" indent="0" algn="l" rtl="0">
              <a:spcBef>
                <a:spcPts val="0"/>
              </a:spcBef>
              <a:spcAft>
                <a:spcPts val="0"/>
              </a:spcAft>
              <a:buNone/>
            </a:pP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43"/>
          <p:cNvSpPr txBox="1">
            <a:spLocks noGrp="1"/>
          </p:cNvSpPr>
          <p:nvPr>
            <p:ph type="subTitle" idx="1"/>
          </p:nvPr>
        </p:nvSpPr>
        <p:spPr>
          <a:xfrm>
            <a:off x="264925" y="777500"/>
            <a:ext cx="8587200" cy="4246500"/>
          </a:xfrm>
          <a:prstGeom prst="rect">
            <a:avLst/>
          </a:prstGeom>
          <a:noFill/>
          <a:ln>
            <a:noFill/>
          </a:ln>
        </p:spPr>
        <p:txBody>
          <a:bodyPr spcFirstLastPara="1" wrap="square" lIns="91425" tIns="91425" rIns="91425" bIns="91425" anchor="t" anchorCtr="0">
            <a:noAutofit/>
          </a:bodyPr>
          <a:lstStyle/>
          <a:p>
            <a:pPr marL="457200" marR="12700" lvl="0" indent="-317500" algn="l" rtl="0">
              <a:lnSpc>
                <a:spcPct val="104000"/>
              </a:lnSpc>
              <a:spcBef>
                <a:spcPts val="0"/>
              </a:spcBef>
              <a:spcAft>
                <a:spcPts val="0"/>
              </a:spcAft>
              <a:buClr>
                <a:srgbClr val="000000"/>
              </a:buClr>
              <a:buSzPts val="1400"/>
              <a:buFont typeface="Arial"/>
              <a:buChar char="❏"/>
            </a:pPr>
            <a:r>
              <a:rPr lang="en-US" sz="2000" b="1">
                <a:solidFill>
                  <a:srgbClr val="000000"/>
                </a:solidFill>
                <a:latin typeface="Arial"/>
                <a:ea typeface="Arial"/>
                <a:cs typeface="Arial"/>
                <a:sym typeface="Arial"/>
              </a:rPr>
              <a:t>Blood_Donor: ( bd_ID, bd_name, bd_sex, bd_age, bd_Bgroup, bd_reg_date, bd_phNo) </a:t>
            </a:r>
            <a:endParaRPr sz="2000" b="1">
              <a:solidFill>
                <a:srgbClr val="000000"/>
              </a:solidFill>
              <a:latin typeface="Arial"/>
              <a:ea typeface="Arial"/>
              <a:cs typeface="Arial"/>
              <a:sym typeface="Arial"/>
            </a:endParaRPr>
          </a:p>
          <a:p>
            <a:pPr marL="457200" marR="12700" lvl="0" indent="-342900" algn="l" rtl="0">
              <a:lnSpc>
                <a:spcPct val="104000"/>
              </a:lnSpc>
              <a:spcBef>
                <a:spcPts val="0"/>
              </a:spcBef>
              <a:spcAft>
                <a:spcPts val="0"/>
              </a:spcAft>
              <a:buClr>
                <a:srgbClr val="000000"/>
              </a:buClr>
              <a:buSzPts val="1800"/>
              <a:buFont typeface="Arial"/>
              <a:buChar char="❏"/>
            </a:pPr>
            <a:r>
              <a:rPr lang="en-US" sz="2000" b="1">
                <a:solidFill>
                  <a:srgbClr val="000000"/>
                </a:solidFill>
                <a:latin typeface="Arial"/>
                <a:ea typeface="Arial"/>
                <a:cs typeface="Arial"/>
                <a:sym typeface="Arial"/>
              </a:rPr>
              <a:t>Recipient: ( reci_ID, reci_name, reci_age, reci_Bgrp, reci_Bqnty , reci_sex, reci_reg_date, reci_phNo)  </a:t>
            </a:r>
            <a:endParaRPr sz="2000" b="1">
              <a:solidFill>
                <a:srgbClr val="000000"/>
              </a:solidFill>
              <a:latin typeface="Arial"/>
              <a:ea typeface="Arial"/>
              <a:cs typeface="Arial"/>
              <a:sym typeface="Arial"/>
            </a:endParaRPr>
          </a:p>
          <a:p>
            <a:pPr marL="457200" marR="12700" lvl="0" indent="-342900" algn="l" rtl="0">
              <a:lnSpc>
                <a:spcPct val="104000"/>
              </a:lnSpc>
              <a:spcBef>
                <a:spcPts val="0"/>
              </a:spcBef>
              <a:spcAft>
                <a:spcPts val="0"/>
              </a:spcAft>
              <a:buClr>
                <a:srgbClr val="000000"/>
              </a:buClr>
              <a:buSzPts val="1800"/>
              <a:buFont typeface="Arial"/>
              <a:buChar char="❏"/>
            </a:pPr>
            <a:r>
              <a:rPr lang="en-US" sz="2000" b="1">
                <a:solidFill>
                  <a:srgbClr val="000000"/>
                </a:solidFill>
                <a:latin typeface="Arial"/>
                <a:ea typeface="Arial"/>
                <a:cs typeface="Arial"/>
                <a:sym typeface="Arial"/>
              </a:rPr>
              <a:t>BB_Manager: (m_ID, m_Name, m_phNo) </a:t>
            </a:r>
            <a:endParaRPr sz="2000" b="1">
              <a:solidFill>
                <a:srgbClr val="000000"/>
              </a:solidFill>
              <a:latin typeface="Arial"/>
              <a:ea typeface="Arial"/>
              <a:cs typeface="Arial"/>
              <a:sym typeface="Arial"/>
            </a:endParaRPr>
          </a:p>
          <a:p>
            <a:pPr marL="457200" marR="12700" lvl="0" indent="-342900" algn="l" rtl="0">
              <a:lnSpc>
                <a:spcPct val="104000"/>
              </a:lnSpc>
              <a:spcBef>
                <a:spcPts val="0"/>
              </a:spcBef>
              <a:spcAft>
                <a:spcPts val="0"/>
              </a:spcAft>
              <a:buClr>
                <a:srgbClr val="000000"/>
              </a:buClr>
              <a:buSzPts val="1800"/>
              <a:buFont typeface="Arial"/>
              <a:buChar char="❏"/>
            </a:pPr>
            <a:r>
              <a:rPr lang="en-US" sz="2000" b="1">
                <a:solidFill>
                  <a:srgbClr val="000000"/>
                </a:solidFill>
                <a:latin typeface="Arial"/>
                <a:ea typeface="Arial"/>
                <a:cs typeface="Arial"/>
                <a:sym typeface="Arial"/>
              </a:rPr>
              <a:t>Recording_Staff : ( reco_ID, reco_Name, reco_phNo) </a:t>
            </a:r>
            <a:endParaRPr sz="2000" b="1">
              <a:solidFill>
                <a:srgbClr val="000000"/>
              </a:solidFill>
              <a:latin typeface="Arial"/>
              <a:ea typeface="Arial"/>
              <a:cs typeface="Arial"/>
              <a:sym typeface="Arial"/>
            </a:endParaRPr>
          </a:p>
          <a:p>
            <a:pPr marL="457200" marR="12700" lvl="0" indent="-342900" algn="l" rtl="0">
              <a:lnSpc>
                <a:spcPct val="104000"/>
              </a:lnSpc>
              <a:spcBef>
                <a:spcPts val="0"/>
              </a:spcBef>
              <a:spcAft>
                <a:spcPts val="0"/>
              </a:spcAft>
              <a:buClr>
                <a:srgbClr val="000000"/>
              </a:buClr>
              <a:buSzPts val="1800"/>
              <a:buFont typeface="Arial"/>
              <a:buChar char="❏"/>
            </a:pPr>
            <a:r>
              <a:rPr lang="en-US" sz="2000" b="1">
                <a:solidFill>
                  <a:srgbClr val="000000"/>
                </a:solidFill>
                <a:latin typeface="Arial"/>
                <a:ea typeface="Arial"/>
                <a:cs typeface="Arial"/>
                <a:sym typeface="Arial"/>
              </a:rPr>
              <a:t>Blood_Specimen : ( specimen_number, b_group , status)</a:t>
            </a:r>
            <a:endParaRPr sz="2000" b="1">
              <a:solidFill>
                <a:srgbClr val="000000"/>
              </a:solidFill>
              <a:latin typeface="Arial"/>
              <a:ea typeface="Arial"/>
              <a:cs typeface="Arial"/>
              <a:sym typeface="Arial"/>
            </a:endParaRPr>
          </a:p>
          <a:p>
            <a:pPr marL="457200" marR="12700" lvl="0" indent="-342900" algn="l" rtl="0">
              <a:lnSpc>
                <a:spcPct val="104000"/>
              </a:lnSpc>
              <a:spcBef>
                <a:spcPts val="0"/>
              </a:spcBef>
              <a:spcAft>
                <a:spcPts val="0"/>
              </a:spcAft>
              <a:buClr>
                <a:srgbClr val="000000"/>
              </a:buClr>
              <a:buSzPts val="1800"/>
              <a:buFont typeface="Arial"/>
              <a:buChar char="❏"/>
            </a:pPr>
            <a:r>
              <a:rPr lang="en-US" sz="2000" b="1">
                <a:solidFill>
                  <a:srgbClr val="000000"/>
                </a:solidFill>
                <a:latin typeface="Arial"/>
                <a:ea typeface="Arial"/>
                <a:cs typeface="Arial"/>
                <a:sym typeface="Arial"/>
              </a:rPr>
              <a:t>Disease_Finder : (dfind_ID, dfind_name, dfind_PhNo) </a:t>
            </a:r>
            <a:endParaRPr sz="2000" b="1">
              <a:solidFill>
                <a:srgbClr val="000000"/>
              </a:solidFill>
              <a:latin typeface="Arial"/>
              <a:ea typeface="Arial"/>
              <a:cs typeface="Arial"/>
              <a:sym typeface="Arial"/>
            </a:endParaRPr>
          </a:p>
          <a:p>
            <a:pPr marL="457200" marR="12700" lvl="0" indent="-342900" algn="l" rtl="0">
              <a:lnSpc>
                <a:spcPct val="104000"/>
              </a:lnSpc>
              <a:spcBef>
                <a:spcPts val="0"/>
              </a:spcBef>
              <a:spcAft>
                <a:spcPts val="0"/>
              </a:spcAft>
              <a:buClr>
                <a:srgbClr val="000000"/>
              </a:buClr>
              <a:buSzPts val="1800"/>
              <a:buFont typeface="Arial"/>
              <a:buChar char="❏"/>
            </a:pPr>
            <a:r>
              <a:rPr lang="en-US" sz="2000" b="1">
                <a:solidFill>
                  <a:srgbClr val="000000"/>
                </a:solidFill>
                <a:latin typeface="Arial"/>
                <a:ea typeface="Arial"/>
                <a:cs typeface="Arial"/>
                <a:sym typeface="Arial"/>
              </a:rPr>
              <a:t>Hospital_Info : ( Hosp_ID, Hosp_name, Hosp_needed_Bgrp, Hosp_needed_Bqnty)</a:t>
            </a:r>
            <a:endParaRPr sz="2000" b="1">
              <a:solidFill>
                <a:srgbClr val="000000"/>
              </a:solidFill>
              <a:latin typeface="Arial"/>
              <a:ea typeface="Arial"/>
              <a:cs typeface="Arial"/>
              <a:sym typeface="Arial"/>
            </a:endParaRPr>
          </a:p>
          <a:p>
            <a:pPr marL="457200" marR="12700" lvl="0" indent="-342900" algn="l" rtl="0">
              <a:lnSpc>
                <a:spcPct val="104000"/>
              </a:lnSpc>
              <a:spcBef>
                <a:spcPts val="0"/>
              </a:spcBef>
              <a:spcAft>
                <a:spcPts val="0"/>
              </a:spcAft>
              <a:buClr>
                <a:srgbClr val="000000"/>
              </a:buClr>
              <a:buSzPts val="1800"/>
              <a:buFont typeface="Arial"/>
              <a:buChar char="❏"/>
            </a:pPr>
            <a:r>
              <a:rPr lang="en-US" sz="2000" b="1">
                <a:solidFill>
                  <a:srgbClr val="000000"/>
                </a:solidFill>
                <a:latin typeface="Arial"/>
                <a:ea typeface="Arial"/>
                <a:cs typeface="Arial"/>
                <a:sym typeface="Arial"/>
              </a:rPr>
              <a:t>City: (city_ID, city_name) </a:t>
            </a:r>
            <a:endParaRPr sz="2000" b="1">
              <a:solidFill>
                <a:srgbClr val="000000"/>
              </a:solidFill>
              <a:latin typeface="Arial"/>
              <a:ea typeface="Arial"/>
              <a:cs typeface="Arial"/>
              <a:sym typeface="Arial"/>
            </a:endParaRPr>
          </a:p>
          <a:p>
            <a:pPr marL="0" marR="12700" lvl="0" indent="0" algn="l" rtl="0">
              <a:lnSpc>
                <a:spcPct val="104000"/>
              </a:lnSpc>
              <a:spcBef>
                <a:spcPts val="0"/>
              </a:spcBef>
              <a:spcAft>
                <a:spcPts val="0"/>
              </a:spcAft>
              <a:buNone/>
            </a:pPr>
            <a:endParaRPr sz="1400" b="1">
              <a:solidFill>
                <a:srgbClr val="000000"/>
              </a:solidFill>
              <a:latin typeface="Arial"/>
              <a:ea typeface="Arial"/>
              <a:cs typeface="Arial"/>
              <a:sym typeface="Arial"/>
            </a:endParaRPr>
          </a:p>
          <a:p>
            <a:pPr marL="444500" marR="12700" lvl="0" indent="-228600" algn="l" rtl="0">
              <a:lnSpc>
                <a:spcPct val="104000"/>
              </a:lnSpc>
              <a:spcBef>
                <a:spcPts val="0"/>
              </a:spcBef>
              <a:spcAft>
                <a:spcPts val="0"/>
              </a:spcAft>
              <a:buNone/>
            </a:pPr>
            <a:endParaRPr sz="1400" b="1">
              <a:solidFill>
                <a:srgbClr val="000000"/>
              </a:solidFill>
              <a:latin typeface="Arial"/>
              <a:ea typeface="Arial"/>
              <a:cs typeface="Arial"/>
              <a:sym typeface="Arial"/>
            </a:endParaRPr>
          </a:p>
          <a:p>
            <a:pPr marL="444500" marR="12700" lvl="0" indent="-228600" algn="l" rtl="0">
              <a:lnSpc>
                <a:spcPct val="104000"/>
              </a:lnSpc>
              <a:spcBef>
                <a:spcPts val="0"/>
              </a:spcBef>
              <a:spcAft>
                <a:spcPts val="0"/>
              </a:spcAft>
              <a:buNone/>
            </a:pPr>
            <a:endParaRPr sz="1100" b="1">
              <a:solidFill>
                <a:srgbClr val="000000"/>
              </a:solidFill>
              <a:latin typeface="Arial"/>
              <a:ea typeface="Arial"/>
              <a:cs typeface="Arial"/>
              <a:sym typeface="Arial"/>
            </a:endParaRPr>
          </a:p>
          <a:p>
            <a:pPr marL="457200" lvl="0" indent="0" algn="l" rtl="0">
              <a:lnSpc>
                <a:spcPct val="150000"/>
              </a:lnSpc>
              <a:spcBef>
                <a:spcPts val="0"/>
              </a:spcBef>
              <a:spcAft>
                <a:spcPts val="0"/>
              </a:spcAft>
              <a:buNone/>
            </a:pPr>
            <a:endParaRPr sz="700">
              <a:solidFill>
                <a:srgbClr val="000000"/>
              </a:solidFill>
              <a:latin typeface="Arial"/>
              <a:ea typeface="Arial"/>
              <a:cs typeface="Arial"/>
              <a:sym typeface="Arial"/>
            </a:endParaRPr>
          </a:p>
          <a:p>
            <a:pPr marL="457200" marR="50800" lvl="0" indent="-228600" algn="l" rtl="0">
              <a:lnSpc>
                <a:spcPct val="166000"/>
              </a:lnSpc>
              <a:spcBef>
                <a:spcPts val="0"/>
              </a:spcBef>
              <a:spcAft>
                <a:spcPts val="0"/>
              </a:spcAft>
              <a:buClr>
                <a:schemeClr val="lt2"/>
              </a:buClr>
              <a:buSzPts val="1400"/>
              <a:buNone/>
            </a:pPr>
            <a:endParaRPr/>
          </a:p>
          <a:p>
            <a:pPr marL="457200" marR="50800" lvl="0" indent="-228600" algn="l" rtl="0">
              <a:lnSpc>
                <a:spcPct val="166000"/>
              </a:lnSpc>
              <a:spcBef>
                <a:spcPts val="0"/>
              </a:spcBef>
              <a:spcAft>
                <a:spcPts val="0"/>
              </a:spcAft>
              <a:buClr>
                <a:schemeClr val="lt2"/>
              </a:buClr>
              <a:buSzPts val="1400"/>
              <a:buNone/>
            </a:pPr>
            <a:endParaRPr/>
          </a:p>
        </p:txBody>
      </p:sp>
      <p:sp>
        <p:nvSpPr>
          <p:cNvPr id="2175" name="Google Shape;2175;p43"/>
          <p:cNvSpPr txBox="1">
            <a:spLocks noGrp="1"/>
          </p:cNvSpPr>
          <p:nvPr>
            <p:ph type="ctrTitle" idx="2"/>
          </p:nvPr>
        </p:nvSpPr>
        <p:spPr>
          <a:xfrm>
            <a:off x="593771" y="2"/>
            <a:ext cx="7700100" cy="77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US" b="1">
                <a:latin typeface="Open Sans"/>
                <a:ea typeface="Open Sans"/>
                <a:cs typeface="Open Sans"/>
                <a:sym typeface="Open Sans"/>
              </a:rPr>
              <a:t>ENTITY SETS &amp; ATTRIBUTES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4"/>
                                        </p:tgtEl>
                                        <p:attrNameLst>
                                          <p:attrName>style.visibility</p:attrName>
                                        </p:attrNameLst>
                                      </p:cBhvr>
                                      <p:to>
                                        <p:strVal val="visible"/>
                                      </p:to>
                                    </p:set>
                                    <p:animEffect transition="in" filter="fade">
                                      <p:cBhvr>
                                        <p:cTn id="7" dur="1000"/>
                                        <p:tgtEl>
                                          <p:spTgt spid="2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4"/>
          <p:cNvSpPr txBox="1">
            <a:spLocks noGrp="1"/>
          </p:cNvSpPr>
          <p:nvPr>
            <p:ph type="title" idx="2"/>
          </p:nvPr>
        </p:nvSpPr>
        <p:spPr>
          <a:xfrm>
            <a:off x="2076790" y="1483164"/>
            <a:ext cx="4664800" cy="210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sz="5200" b="1"/>
              <a:t>ER DIAGRAM</a:t>
            </a:r>
            <a:endParaRPr b="1"/>
          </a:p>
        </p:txBody>
      </p:sp>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62</Slides>
  <Notes>62</Notes>
  <HiddenSlides>0</HiddenSlide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Aqua Marketing Plan by Slidego</vt:lpstr>
      <vt:lpstr>BLOOD DONATION DATABASE MANAGEMENT  SYSTEM </vt:lpstr>
      <vt:lpstr> CONTENTS</vt:lpstr>
      <vt:lpstr>INTRODUCTION TO DBMS</vt:lpstr>
      <vt:lpstr>PowerPoint Presentation</vt:lpstr>
      <vt:lpstr>PowerPoint Presentation</vt:lpstr>
      <vt:lpstr>BLOOD BANK MANAGEMENT SYSTEM</vt:lpstr>
      <vt:lpstr>PowerPoint Presentation</vt:lpstr>
      <vt:lpstr>ENTITY SETS &amp; ATTRIBUTES</vt:lpstr>
      <vt:lpstr>ER DIAGRAM</vt:lpstr>
      <vt:lpstr>PowerPoint Presentation</vt:lpstr>
      <vt:lpstr>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 DATA</vt:lpstr>
      <vt:lpstr>PowerPoint Presentation</vt:lpstr>
      <vt:lpstr>PowerPoint Presentation</vt:lpstr>
      <vt:lpstr>PowerPoint Presentation</vt:lpstr>
      <vt:lpstr>3 TIER ARCHITECTURE DIAGRAM </vt:lpstr>
      <vt:lpstr>PowerPoint Presentation</vt:lpstr>
      <vt:lpstr>PowerPoint Presentation</vt:lpstr>
      <vt:lpstr>VIEWS</vt:lpstr>
      <vt:lpstr>MANAGER :</vt:lpstr>
      <vt:lpstr>CITY:</vt:lpstr>
      <vt:lpstr>DISEASE FINDER:</vt:lpstr>
      <vt:lpstr>RECORDING STAFF :</vt:lpstr>
      <vt:lpstr>HOSPITAL_INFO_1 :</vt:lpstr>
      <vt:lpstr>HOSPITAL_INFO_2 :</vt:lpstr>
      <vt:lpstr>RECIPIENT :</vt:lpstr>
      <vt:lpstr>RECIPIENT :</vt:lpstr>
      <vt:lpstr>BLOOD DONOR:</vt:lpstr>
      <vt:lpstr>BLOOD DONOR:</vt:lpstr>
      <vt:lpstr>BLOOD SPECIMEN:</vt:lpstr>
      <vt:lpstr>WHY THIS DATABASE ??</vt:lpstr>
      <vt:lpstr>PowerPoint Presentation</vt:lpstr>
      <vt:lpstr>SQL CONSTRAINTS</vt:lpstr>
      <vt:lpstr>WHAT IS A CONSTRAINT ?</vt:lpstr>
      <vt:lpstr>PowerPoint Presentation</vt:lpstr>
      <vt:lpstr>SQL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Related Queries:-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DONATION DATABASE MANAGEMENT  SYSTEM </dc:title>
  <cp:revision>2</cp:revision>
  <dcterms:modified xsi:type="dcterms:W3CDTF">2022-03-29T17:00:29Z</dcterms:modified>
</cp:coreProperties>
</file>